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entation.xml" ContentType="application/vnd.openxmlformats-officedocument.presentationml.presentation.main+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notesMasters/notesMaster1.xml" ContentType="application/vnd.openxmlformats-officedocument.presentationml.notesMaster+xml"/>
  <Override PartName="/ppt/theme/theme2.xml" ContentType="application/vnd.openxmlformats-officedocument.theme+xml"/>
  <Override PartName="/ppt/theme/theme1.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ppt/tags/tag1.xml" ContentType="application/vnd.openxmlformats-officedocument.presentationml.tag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1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custDataLst>
    <p:tags r:id="rId19"/>
  </p:custDataLst>
  <p:defaultTextStyle>
    <a:defPPr marL="0" marR="0" indent="0" algn="l" defTabSz="914400" rtl="0" fontAlgn="auto" latinLnBrk="1" hangingPunct="0">
      <a:lnSpc>
        <a:spcPct val="100000"/>
      </a:lnSpc>
      <a:spcBef>
        <a:spcPct val="0"/>
      </a:spcBef>
      <a:spcAft>
        <a:spcPct val="0"/>
      </a:spcAft>
      <a:buClrTx/>
      <a:buSzTx/>
      <a:buFontTx/>
      <a:buNone/>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ct val="0"/>
      </a:spcBef>
      <a:spcAft>
        <a:spcPct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a:defRPr>
    </a:lvl1pPr>
    <a:lvl2pPr marL="0" marR="0" indent="457200" algn="l" defTabSz="914400" rtl="0" fontAlgn="auto" latinLnBrk="0" hangingPunct="0">
      <a:lnSpc>
        <a:spcPct val="100000"/>
      </a:lnSpc>
      <a:spcBef>
        <a:spcPct val="0"/>
      </a:spcBef>
      <a:spcAft>
        <a:spcPct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a:defRPr>
    </a:lvl2pPr>
    <a:lvl3pPr marL="0" marR="0" indent="914400" algn="l" defTabSz="914400" rtl="0" fontAlgn="auto" latinLnBrk="0" hangingPunct="0">
      <a:lnSpc>
        <a:spcPct val="100000"/>
      </a:lnSpc>
      <a:spcBef>
        <a:spcPct val="0"/>
      </a:spcBef>
      <a:spcAft>
        <a:spcPct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a:defRPr>
    </a:lvl3pPr>
    <a:lvl4pPr marL="0" marR="0" indent="1371600" algn="l" defTabSz="914400" rtl="0" fontAlgn="auto" latinLnBrk="0" hangingPunct="0">
      <a:lnSpc>
        <a:spcPct val="100000"/>
      </a:lnSpc>
      <a:spcBef>
        <a:spcPct val="0"/>
      </a:spcBef>
      <a:spcAft>
        <a:spcPct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a:defRPr>
    </a:lvl4pPr>
    <a:lvl5pPr marL="0" marR="0" indent="1828800" algn="l" defTabSz="914400" rtl="0" fontAlgn="auto" latinLnBrk="0" hangingPunct="0">
      <a:lnSpc>
        <a:spcPct val="100000"/>
      </a:lnSpc>
      <a:spcBef>
        <a:spcPct val="0"/>
      </a:spcBef>
      <a:spcAft>
        <a:spcPct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a:defRPr>
    </a:lvl5pPr>
    <a:lvl6pPr marL="0" marR="0" indent="2286000" algn="l" defTabSz="914400" rtl="0" fontAlgn="auto" latinLnBrk="0" hangingPunct="0">
      <a:lnSpc>
        <a:spcPct val="100000"/>
      </a:lnSpc>
      <a:spcBef>
        <a:spcPct val="0"/>
      </a:spcBef>
      <a:spcAft>
        <a:spcPct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a:defRPr>
    </a:lvl6pPr>
    <a:lvl7pPr marL="0" marR="0" indent="2743200" algn="l" defTabSz="914400" rtl="0" fontAlgn="auto" latinLnBrk="0" hangingPunct="0">
      <a:lnSpc>
        <a:spcPct val="100000"/>
      </a:lnSpc>
      <a:spcBef>
        <a:spcPct val="0"/>
      </a:spcBef>
      <a:spcAft>
        <a:spcPct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a:defRPr>
    </a:lvl7pPr>
    <a:lvl8pPr marL="0" marR="0" indent="3200400" algn="l" defTabSz="914400" rtl="0" fontAlgn="auto" latinLnBrk="0" hangingPunct="0">
      <a:lnSpc>
        <a:spcPct val="100000"/>
      </a:lnSpc>
      <a:spcBef>
        <a:spcPct val="0"/>
      </a:spcBef>
      <a:spcAft>
        <a:spcPct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a:defRPr>
    </a:lvl8pPr>
    <a:lvl9pPr marL="0" marR="0" indent="3657600" algn="l" defTabSz="914400" rtl="0" fontAlgn="auto" latinLnBrk="0" hangingPunct="0">
      <a:lnSpc>
        <a:spcPct val="100000"/>
      </a:lnSpc>
      <a:spcBef>
        <a:spcPct val="0"/>
      </a:spcBef>
      <a:spcAft>
        <a:spcPct val="0"/>
      </a:spcAft>
      <a:buClrTx/>
      <a:buSzTx/>
      <a:buFontTx/>
      <a:buNone/>
      <a:defRPr kumimoji="0" sz="1800" b="0" i="0" u="none" strike="noStrike" cap="none" spc="0" normalizeH="0" baseline="0">
        <a:ln>
          <a:noFill/>
        </a:ln>
        <a:solidFill>
          <a:srgbClr val="000000"/>
        </a:solidFill>
        <a:effectLst/>
        <a:uFillTx/>
        <a:latin typeface="+mn-lt"/>
        <a:ea typeface="+mn-ea"/>
        <a:cs typeface="+mn-cs"/>
        <a:sym typeface="Calibri"/>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4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0"/>
    <p:restoredTop sz="94705"/>
  </p:normalViewPr>
  <p:slideViewPr>
    <p:cSldViewPr snapToGrid="0">
      <p:cViewPr varScale="1">
        <p:scale>
          <a:sx n="108" d="100"/>
          <a:sy n="108" d="100"/>
        </p:scale>
        <p:origin x="736" y="184"/>
      </p:cViewPr>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26" Type="http://schemas.openxmlformats.org/officeDocument/2006/relationships/customXml" Target="../customXml/item3.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tags" Target="tags/tag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3" name="Shape 103"/>
          <p:cNvSpPr>
            <a:spLocks noGrp="1" noRot="1" noChangeAspect="1"/>
          </p:cNvSpPr>
          <p:nvPr>
            <p:ph type="sldImg"/>
          </p:nvPr>
        </p:nvSpPr>
        <p:spPr>
          <a:xfrm>
            <a:off x="1143000" y="685800"/>
            <a:ext cx="4572000" cy="3429000"/>
          </a:xfrm>
          <a:prstGeom prst="rect">
            <a:avLst/>
          </a:prstGeom>
        </p:spPr>
      </p:sp>
      <p:sp>
        <p:nvSpPr>
          <p:cNvPr id="104" name="Shape 104"/>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491902194"/>
      </p:ext>
    </p:extLst>
  </p:cSld>
  <p:clrMap bg1="lt1" tx1="dk1" bg2="lt2" tx2="dk2" accent1="accent1" accent2="accent2" accent3="accent3" accent4="accent4" accent5="accent5" accent6="accent6" hlink="hlink" folHlink="folHlink"/>
  <p:notesStyle>
    <a:lvl1pPr latinLnBrk="0">
      <a:defRPr sz="1200">
        <a:latin typeface="+mn-lt"/>
        <a:ea typeface="+mn-ea"/>
        <a:cs typeface="+mn-cs"/>
        <a:sym typeface="Calibri"/>
      </a:defRPr>
    </a:lvl1pPr>
    <a:lvl2pPr indent="228600" latinLnBrk="0">
      <a:defRPr sz="1200">
        <a:latin typeface="+mn-lt"/>
        <a:ea typeface="+mn-ea"/>
        <a:cs typeface="+mn-cs"/>
        <a:sym typeface="Calibri"/>
      </a:defRPr>
    </a:lvl2pPr>
    <a:lvl3pPr indent="457200" latinLnBrk="0">
      <a:defRPr sz="1200">
        <a:latin typeface="+mn-lt"/>
        <a:ea typeface="+mn-ea"/>
        <a:cs typeface="+mn-cs"/>
        <a:sym typeface="Calibri"/>
      </a:defRPr>
    </a:lvl3pPr>
    <a:lvl4pPr indent="685800" latinLnBrk="0">
      <a:defRPr sz="1200">
        <a:latin typeface="+mn-lt"/>
        <a:ea typeface="+mn-ea"/>
        <a:cs typeface="+mn-cs"/>
        <a:sym typeface="Calibri"/>
      </a:defRPr>
    </a:lvl4pPr>
    <a:lvl5pPr indent="914400" latinLnBrk="0">
      <a:defRPr sz="1200">
        <a:latin typeface="+mn-lt"/>
        <a:ea typeface="+mn-ea"/>
        <a:cs typeface="+mn-cs"/>
        <a:sym typeface="Calibri"/>
      </a:defRPr>
    </a:lvl5pPr>
    <a:lvl6pPr indent="1143000" latinLnBrk="0">
      <a:defRPr sz="1200">
        <a:latin typeface="+mn-lt"/>
        <a:ea typeface="+mn-ea"/>
        <a:cs typeface="+mn-cs"/>
        <a:sym typeface="Calibri"/>
      </a:defRPr>
    </a:lvl6pPr>
    <a:lvl7pPr indent="1371600" latinLnBrk="0">
      <a:defRPr sz="1200">
        <a:latin typeface="+mn-lt"/>
        <a:ea typeface="+mn-ea"/>
        <a:cs typeface="+mn-cs"/>
        <a:sym typeface="Calibri"/>
      </a:defRPr>
    </a:lvl7pPr>
    <a:lvl8pPr indent="1600200" latinLnBrk="0">
      <a:defRPr sz="1200">
        <a:latin typeface="+mn-lt"/>
        <a:ea typeface="+mn-ea"/>
        <a:cs typeface="+mn-cs"/>
        <a:sym typeface="Calibri"/>
      </a:defRPr>
    </a:lvl8pPr>
    <a:lvl9pPr indent="1828800" latinLnBrk="0">
      <a:defRPr sz="1200">
        <a:latin typeface="+mn-lt"/>
        <a:ea typeface="+mn-ea"/>
        <a:cs typeface="+mn-cs"/>
        <a:sym typeface="Calibri"/>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p:cSld name="Picture Slide">
    <p:spTree>
      <p:nvGrpSpPr>
        <p:cNvPr id="1" name=""/>
        <p:cNvGrpSpPr/>
        <p:nvPr/>
      </p:nvGrpSpPr>
      <p:grpSpPr>
        <a:xfrm>
          <a:off x="0" y="0"/>
          <a:ext cx="0" cy="0"/>
          <a:chOff x="0" y="0"/>
          <a:chExt cx="0" cy="0"/>
        </a:xfrm>
      </p:grpSpPr>
      <p:sp>
        <p:nvSpPr>
          <p:cNvPr id="11" name="Picture Placeholder 6"/>
          <p:cNvSpPr>
            <a:spLocks noGrp="1"/>
          </p:cNvSpPr>
          <p:nvPr>
            <p:ph type="pic" sz="quarter" idx="21"/>
          </p:nvPr>
        </p:nvSpPr>
        <p:spPr>
          <a:xfrm>
            <a:off x="4608512" y="573134"/>
            <a:ext cx="2974976" cy="2596897"/>
          </a:xfrm>
          <a:prstGeom prst="rect">
            <a:avLst/>
          </a:prstGeom>
          <a:ln w="9525">
            <a:solidFill>
              <a:srgbClr val="000000"/>
            </a:solidFill>
            <a:round/>
          </a:ln>
        </p:spPr>
        <p:txBody>
          <a:bodyPr lIns="91439" rIns="91439">
            <a:noAutofit/>
          </a:bodyPr>
          <a:lstStyle/>
          <a:p>
            <a:endParaRPr dirty="0"/>
          </a:p>
        </p:txBody>
      </p:sp>
      <p:sp>
        <p:nvSpPr>
          <p:cNvPr id="12" name="Picture Placeholder 6"/>
          <p:cNvSpPr>
            <a:spLocks noGrp="1"/>
          </p:cNvSpPr>
          <p:nvPr>
            <p:ph type="pic" sz="quarter" idx="22"/>
          </p:nvPr>
        </p:nvSpPr>
        <p:spPr>
          <a:xfrm>
            <a:off x="750578" y="573134"/>
            <a:ext cx="2974976" cy="2596897"/>
          </a:xfrm>
          <a:prstGeom prst="rect">
            <a:avLst/>
          </a:prstGeom>
          <a:ln w="9525">
            <a:solidFill>
              <a:srgbClr val="000000"/>
            </a:solidFill>
            <a:round/>
          </a:ln>
        </p:spPr>
        <p:txBody>
          <a:bodyPr lIns="91439" rIns="91439">
            <a:noAutofit/>
          </a:bodyPr>
          <a:lstStyle/>
          <a:p>
            <a:endParaRPr dirty="0"/>
          </a:p>
        </p:txBody>
      </p:sp>
      <p:sp>
        <p:nvSpPr>
          <p:cNvPr id="13" name="Picture Placeholder 6"/>
          <p:cNvSpPr>
            <a:spLocks noGrp="1"/>
          </p:cNvSpPr>
          <p:nvPr>
            <p:ph type="pic" sz="quarter" idx="23"/>
          </p:nvPr>
        </p:nvSpPr>
        <p:spPr>
          <a:xfrm>
            <a:off x="8466446" y="573134"/>
            <a:ext cx="2974976" cy="2596897"/>
          </a:xfrm>
          <a:prstGeom prst="rect">
            <a:avLst/>
          </a:prstGeom>
          <a:ln w="9525">
            <a:solidFill>
              <a:srgbClr val="000000"/>
            </a:solidFill>
            <a:round/>
          </a:ln>
        </p:spPr>
        <p:txBody>
          <a:bodyPr lIns="91439" rIns="91439">
            <a:noAutofit/>
          </a:bodyPr>
          <a:lstStyle/>
          <a:p>
            <a:endParaRPr dirty="0"/>
          </a:p>
        </p:txBody>
      </p:sp>
      <p:sp>
        <p:nvSpPr>
          <p:cNvPr id="14" name="Picture Placeholder 6"/>
          <p:cNvSpPr>
            <a:spLocks noGrp="1"/>
          </p:cNvSpPr>
          <p:nvPr>
            <p:ph type="pic" sz="quarter" idx="24"/>
          </p:nvPr>
        </p:nvSpPr>
        <p:spPr>
          <a:xfrm>
            <a:off x="2511020" y="3671175"/>
            <a:ext cx="2974976" cy="2596897"/>
          </a:xfrm>
          <a:prstGeom prst="rect">
            <a:avLst/>
          </a:prstGeom>
          <a:ln w="9525">
            <a:solidFill>
              <a:srgbClr val="000000"/>
            </a:solidFill>
            <a:round/>
          </a:ln>
        </p:spPr>
        <p:txBody>
          <a:bodyPr lIns="91439" rIns="91439">
            <a:noAutofit/>
          </a:bodyPr>
          <a:lstStyle/>
          <a:p>
            <a:endParaRPr dirty="0"/>
          </a:p>
        </p:txBody>
      </p:sp>
      <p:sp>
        <p:nvSpPr>
          <p:cNvPr id="15" name="Picture Placeholder 6"/>
          <p:cNvSpPr>
            <a:spLocks noGrp="1"/>
          </p:cNvSpPr>
          <p:nvPr>
            <p:ph type="pic" sz="quarter" idx="25"/>
          </p:nvPr>
        </p:nvSpPr>
        <p:spPr>
          <a:xfrm>
            <a:off x="6719651" y="3671175"/>
            <a:ext cx="2974976" cy="2596897"/>
          </a:xfrm>
          <a:prstGeom prst="rect">
            <a:avLst/>
          </a:prstGeom>
          <a:ln w="9525">
            <a:solidFill>
              <a:srgbClr val="000000"/>
            </a:solidFill>
            <a:round/>
          </a:ln>
        </p:spPr>
        <p:txBody>
          <a:bodyPr lIns="91439" rIns="91439">
            <a:noAutofit/>
          </a:bodyPr>
          <a:lstStyle/>
          <a:p>
            <a:endParaRPr dirty="0"/>
          </a:p>
        </p:txBody>
      </p:sp>
      <p:sp>
        <p:nvSpPr>
          <p:cNvPr id="16" name="Slide Number"/>
          <p:cNvSpPr txBox="1">
            <a:spLocks noGrp="1"/>
          </p:cNvSpPr>
          <p:nvPr>
            <p:ph type="sldNum" sz="quarter" idx="2"/>
          </p:nvPr>
        </p:nvSpPr>
        <p:spPr>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Picture with Caption">
    <p:spTree>
      <p:nvGrpSpPr>
        <p:cNvPr id="1" name=""/>
        <p:cNvGrpSpPr/>
        <p:nvPr/>
      </p:nvGrpSpPr>
      <p:grpSpPr>
        <a:xfrm>
          <a:off x="0" y="0"/>
          <a:ext cx="0" cy="0"/>
          <a:chOff x="0" y="0"/>
          <a:chExt cx="0" cy="0"/>
        </a:xfrm>
      </p:grpSpPr>
      <p:sp>
        <p:nvSpPr>
          <p:cNvPr id="94"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95" name="Picture Placeholder 2"/>
          <p:cNvSpPr>
            <a:spLocks noGrp="1"/>
          </p:cNvSpPr>
          <p:nvPr>
            <p:ph type="pic" sz="half" idx="21"/>
          </p:nvPr>
        </p:nvSpPr>
        <p:spPr>
          <a:xfrm>
            <a:off x="5183187" y="987425"/>
            <a:ext cx="6172201" cy="4873625"/>
          </a:xfrm>
          <a:prstGeom prst="rect">
            <a:avLst/>
          </a:prstGeom>
        </p:spPr>
        <p:txBody>
          <a:bodyPr lIns="91439" rIns="91439">
            <a:noAutofit/>
          </a:bodyPr>
          <a:lstStyle/>
          <a:p>
            <a:endParaRPr dirty="0"/>
          </a:p>
        </p:txBody>
      </p:sp>
      <p:sp>
        <p:nvSpPr>
          <p:cNvPr id="96" name="Body Level One…"/>
          <p:cNvSpPr txBox="1">
            <a:spLocks noGrp="1"/>
          </p:cNvSpPr>
          <p:nvPr>
            <p:ph type="body" sz="quarter" idx="1"/>
          </p:nvPr>
        </p:nvSpPr>
        <p:spPr>
          <a:xfrm>
            <a:off x="839787" y="2057400"/>
            <a:ext cx="3932239" cy="3811588"/>
          </a:xfrm>
          <a:prstGeom prst="rect">
            <a:avLst/>
          </a:prstGeom>
        </p:spPr>
        <p:txBody>
          <a:bodyPr/>
          <a:lstStyle>
            <a:lvl1pPr marL="0" indent="0">
              <a:buSzTx/>
              <a:buFontTx/>
              <a:buNone/>
              <a:defRPr sz="1600"/>
            </a:lvl1pPr>
            <a:lvl2pPr marL="0" indent="457200">
              <a:buSzTx/>
              <a:buFontTx/>
              <a:buNone/>
              <a:defRPr sz="1600"/>
            </a:lvl2pPr>
            <a:lvl3pPr marL="0" indent="914400">
              <a:buSzTx/>
              <a:buFontTx/>
              <a:buNone/>
              <a:defRPr sz="1600"/>
            </a:lvl3pPr>
            <a:lvl4pPr marL="0" indent="1371600">
              <a:buSzTx/>
              <a:buFontTx/>
              <a:buNone/>
              <a:defRPr sz="1600"/>
            </a:lvl4pPr>
            <a:lvl5pPr marL="0" indent="1828800">
              <a:buSzTx/>
              <a:buFontTx/>
              <a:buNone/>
              <a:defRPr sz="1600"/>
            </a:lvl5pPr>
          </a:lstStyle>
          <a:p>
            <a:r>
              <a:t>Body Level One</a:t>
            </a:r>
          </a:p>
          <a:p>
            <a:pPr lvl="1"/>
            <a:r>
              <a:t>Body Level Two</a:t>
            </a:r>
          </a:p>
          <a:p>
            <a:pPr lvl="2"/>
            <a:r>
              <a:t>Body Level Three</a:t>
            </a:r>
          </a:p>
          <a:p>
            <a:pPr lvl="3"/>
            <a:r>
              <a:t>Body Level Four</a:t>
            </a:r>
          </a:p>
          <a:p>
            <a:pPr lvl="4"/>
            <a:r>
              <a:t>Body Level Five</a:t>
            </a:r>
          </a:p>
        </p:txBody>
      </p:sp>
      <p:sp>
        <p:nvSpPr>
          <p:cNvPr id="97"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3" name="Title Text"/>
          <p:cNvSpPr txBox="1">
            <a:spLocks noGrp="1"/>
          </p:cNvSpPr>
          <p:nvPr>
            <p:ph type="title"/>
          </p:nvPr>
        </p:nvSpPr>
        <p:spPr>
          <a:xfrm>
            <a:off x="1524000" y="1122362"/>
            <a:ext cx="9144000" cy="2387601"/>
          </a:xfrm>
          <a:prstGeom prst="rect">
            <a:avLst/>
          </a:prstGeom>
        </p:spPr>
        <p:txBody>
          <a:bodyPr anchor="b"/>
          <a:lstStyle>
            <a:lvl1pPr algn="ctr">
              <a:defRPr sz="6000"/>
            </a:lvl1pPr>
          </a:lstStyle>
          <a:p>
            <a:r>
              <a:t>Title Text</a:t>
            </a:r>
          </a:p>
        </p:txBody>
      </p:sp>
      <p:sp>
        <p:nvSpPr>
          <p:cNvPr id="24" name="Body Level One…"/>
          <p:cNvSpPr txBox="1">
            <a:spLocks noGrp="1"/>
          </p:cNvSpPr>
          <p:nvPr>
            <p:ph type="body" sz="quarter" idx="1"/>
          </p:nvPr>
        </p:nvSpPr>
        <p:spPr>
          <a:xfrm>
            <a:off x="1524000" y="3602037"/>
            <a:ext cx="9144000" cy="1655763"/>
          </a:xfrm>
          <a:prstGeom prst="rect">
            <a:avLst/>
          </a:prstGeom>
        </p:spPr>
        <p:txBody>
          <a:bodyPr/>
          <a:lstStyle>
            <a:lvl1pPr marL="0" indent="0" algn="ctr">
              <a:buSzTx/>
              <a:buFontTx/>
              <a:buNone/>
              <a:defRPr sz="2400"/>
            </a:lvl1pPr>
            <a:lvl2pPr marL="0" indent="457200" algn="ctr">
              <a:buSzTx/>
              <a:buFontTx/>
              <a:buNone/>
              <a:defRPr sz="2400"/>
            </a:lvl2pPr>
            <a:lvl3pPr marL="0" indent="914400" algn="ctr">
              <a:buSzTx/>
              <a:buFontTx/>
              <a:buNone/>
              <a:defRPr sz="2400"/>
            </a:lvl3pPr>
            <a:lvl4pPr marL="0" indent="1371600" algn="ctr">
              <a:buSzTx/>
              <a:buFontTx/>
              <a:buNone/>
              <a:defRPr sz="2400"/>
            </a:lvl4pPr>
            <a:lvl5pPr marL="0" indent="1828800" algn="ctr">
              <a:buSzTx/>
              <a:buFontTx/>
              <a:buNone/>
              <a:defRPr sz="2400"/>
            </a:lvl5pPr>
          </a:lstStyle>
          <a:p>
            <a:r>
              <a:t>Body Level One</a:t>
            </a:r>
          </a:p>
          <a:p>
            <a:pPr lvl="1"/>
            <a:r>
              <a:t>Body Level Two</a:t>
            </a:r>
          </a:p>
          <a:p>
            <a:pPr lvl="2"/>
            <a:r>
              <a:t>Body Level Three</a:t>
            </a:r>
          </a:p>
          <a:p>
            <a:pPr lvl="3"/>
            <a:r>
              <a:t>Body Level Four</a:t>
            </a:r>
          </a:p>
          <a:p>
            <a:pPr lvl="4"/>
            <a:r>
              <a:t>Body Level Five</a:t>
            </a:r>
          </a:p>
        </p:txBody>
      </p:sp>
      <p:sp>
        <p:nvSpPr>
          <p:cNvPr id="25"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Content">
    <p:spTree>
      <p:nvGrpSpPr>
        <p:cNvPr id="1" name=""/>
        <p:cNvGrpSpPr/>
        <p:nvPr/>
      </p:nvGrpSpPr>
      <p:grpSpPr>
        <a:xfrm>
          <a:off x="0" y="0"/>
          <a:ext cx="0" cy="0"/>
          <a:chOff x="0" y="0"/>
          <a:chExt cx="0" cy="0"/>
        </a:xfrm>
      </p:grpSpPr>
      <p:sp>
        <p:nvSpPr>
          <p:cNvPr id="32" name="Title Text"/>
          <p:cNvSpPr txBox="1">
            <a:spLocks noGrp="1"/>
          </p:cNvSpPr>
          <p:nvPr>
            <p:ph type="title"/>
          </p:nvPr>
        </p:nvSpPr>
        <p:spPr>
          <a:xfrm>
            <a:off x="838200" y="365125"/>
            <a:ext cx="10515600" cy="1325563"/>
          </a:xfrm>
          <a:prstGeom prst="rect">
            <a:avLst/>
          </a:prstGeom>
        </p:spPr>
        <p:txBody>
          <a:bodyPr/>
          <a:lstStyle/>
          <a:p>
            <a:r>
              <a:t>Title Text</a:t>
            </a:r>
          </a:p>
        </p:txBody>
      </p:sp>
      <p:sp>
        <p:nvSpPr>
          <p:cNvPr id="33" name="Body Level One…"/>
          <p:cNvSpPr txBox="1">
            <a:spLocks noGrp="1"/>
          </p:cNvSpPr>
          <p:nvPr>
            <p:ph type="body" idx="1"/>
          </p:nvPr>
        </p:nvSpPr>
        <p:spPr>
          <a:xfrm>
            <a:off x="838200" y="1825625"/>
            <a:ext cx="10515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34"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Section Header">
    <p:spTree>
      <p:nvGrpSpPr>
        <p:cNvPr id="1" name=""/>
        <p:cNvGrpSpPr/>
        <p:nvPr/>
      </p:nvGrpSpPr>
      <p:grpSpPr>
        <a:xfrm>
          <a:off x="0" y="0"/>
          <a:ext cx="0" cy="0"/>
          <a:chOff x="0" y="0"/>
          <a:chExt cx="0" cy="0"/>
        </a:xfrm>
      </p:grpSpPr>
      <p:sp>
        <p:nvSpPr>
          <p:cNvPr id="41" name="Title Text"/>
          <p:cNvSpPr txBox="1">
            <a:spLocks noGrp="1"/>
          </p:cNvSpPr>
          <p:nvPr>
            <p:ph type="title"/>
          </p:nvPr>
        </p:nvSpPr>
        <p:spPr>
          <a:xfrm>
            <a:off x="831850" y="1709738"/>
            <a:ext cx="10515600" cy="2852737"/>
          </a:xfrm>
          <a:prstGeom prst="rect">
            <a:avLst/>
          </a:prstGeom>
        </p:spPr>
        <p:txBody>
          <a:bodyPr anchor="b"/>
          <a:lstStyle>
            <a:lvl1pPr>
              <a:defRPr sz="6000"/>
            </a:lvl1pPr>
          </a:lstStyle>
          <a:p>
            <a:r>
              <a:t>Title Text</a:t>
            </a:r>
          </a:p>
        </p:txBody>
      </p:sp>
      <p:sp>
        <p:nvSpPr>
          <p:cNvPr id="42" name="Body Level One…"/>
          <p:cNvSpPr txBox="1">
            <a:spLocks noGrp="1"/>
          </p:cNvSpPr>
          <p:nvPr>
            <p:ph type="body" sz="quarter" idx="1"/>
          </p:nvPr>
        </p:nvSpPr>
        <p:spPr>
          <a:xfrm>
            <a:off x="831850" y="4589462"/>
            <a:ext cx="10515600" cy="1500188"/>
          </a:xfrm>
          <a:prstGeom prst="rect">
            <a:avLst/>
          </a:prstGeom>
        </p:spPr>
        <p:txBody>
          <a:bodyPr/>
          <a:lstStyle>
            <a:lvl1pPr marL="0" indent="0">
              <a:buSzTx/>
              <a:buFontTx/>
              <a:buNone/>
              <a:defRPr sz="2400">
                <a:solidFill>
                  <a:srgbClr val="888888"/>
                </a:solidFill>
              </a:defRPr>
            </a:lvl1pPr>
            <a:lvl2pPr marL="0" indent="457200">
              <a:buSzTx/>
              <a:buFontTx/>
              <a:buNone/>
              <a:defRPr sz="2400">
                <a:solidFill>
                  <a:srgbClr val="888888"/>
                </a:solidFill>
              </a:defRPr>
            </a:lvl2pPr>
            <a:lvl3pPr marL="0" indent="914400">
              <a:buSzTx/>
              <a:buFontTx/>
              <a:buNone/>
              <a:defRPr sz="2400">
                <a:solidFill>
                  <a:srgbClr val="888888"/>
                </a:solidFill>
              </a:defRPr>
            </a:lvl3pPr>
            <a:lvl4pPr marL="0" indent="1371600">
              <a:buSzTx/>
              <a:buFontTx/>
              <a:buNone/>
              <a:defRPr sz="2400">
                <a:solidFill>
                  <a:srgbClr val="888888"/>
                </a:solidFill>
              </a:defRPr>
            </a:lvl4pPr>
            <a:lvl5pPr marL="0" indent="1828800">
              <a:buSzTx/>
              <a:buFontTx/>
              <a:buNone/>
              <a:defRPr sz="2400">
                <a:solidFill>
                  <a:srgbClr val="888888"/>
                </a:solidFill>
              </a:defRPr>
            </a:lvl5pPr>
          </a:lstStyle>
          <a:p>
            <a:r>
              <a:t>Body Level One</a:t>
            </a:r>
          </a:p>
          <a:p>
            <a:pPr lvl="1"/>
            <a:r>
              <a:t>Body Level Two</a:t>
            </a:r>
          </a:p>
          <a:p>
            <a:pPr lvl="2"/>
            <a:r>
              <a:t>Body Level Three</a:t>
            </a:r>
          </a:p>
          <a:p>
            <a:pPr lvl="3"/>
            <a:r>
              <a:t>Body Level Four</a:t>
            </a:r>
          </a:p>
          <a:p>
            <a:pPr lvl="4"/>
            <a:r>
              <a:t>Body Level Five</a:t>
            </a:r>
          </a:p>
        </p:txBody>
      </p:sp>
      <p:sp>
        <p:nvSpPr>
          <p:cNvPr id="43"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wo Content">
    <p:spTree>
      <p:nvGrpSpPr>
        <p:cNvPr id="1" name=""/>
        <p:cNvGrpSpPr/>
        <p:nvPr/>
      </p:nvGrpSpPr>
      <p:grpSpPr>
        <a:xfrm>
          <a:off x="0" y="0"/>
          <a:ext cx="0" cy="0"/>
          <a:chOff x="0" y="0"/>
          <a:chExt cx="0" cy="0"/>
        </a:xfrm>
      </p:grpSpPr>
      <p:sp>
        <p:nvSpPr>
          <p:cNvPr id="50" name="Title Text"/>
          <p:cNvSpPr txBox="1">
            <a:spLocks noGrp="1"/>
          </p:cNvSpPr>
          <p:nvPr>
            <p:ph type="title"/>
          </p:nvPr>
        </p:nvSpPr>
        <p:spPr>
          <a:xfrm>
            <a:off x="838200" y="365125"/>
            <a:ext cx="10515600" cy="1325563"/>
          </a:xfrm>
          <a:prstGeom prst="rect">
            <a:avLst/>
          </a:prstGeom>
        </p:spPr>
        <p:txBody>
          <a:bodyPr/>
          <a:lstStyle/>
          <a:p>
            <a:r>
              <a:t>Title Text</a:t>
            </a:r>
          </a:p>
        </p:txBody>
      </p:sp>
      <p:sp>
        <p:nvSpPr>
          <p:cNvPr id="51" name="Body Level One…"/>
          <p:cNvSpPr txBox="1">
            <a:spLocks noGrp="1"/>
          </p:cNvSpPr>
          <p:nvPr>
            <p:ph type="body" sz="half" idx="1"/>
          </p:nvPr>
        </p:nvSpPr>
        <p:spPr>
          <a:xfrm>
            <a:off x="838200" y="1825625"/>
            <a:ext cx="5181600" cy="4351338"/>
          </a:xfrm>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52"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Comparison">
    <p:spTree>
      <p:nvGrpSpPr>
        <p:cNvPr id="1" name=""/>
        <p:cNvGrpSpPr/>
        <p:nvPr/>
      </p:nvGrpSpPr>
      <p:grpSpPr>
        <a:xfrm>
          <a:off x="0" y="0"/>
          <a:ext cx="0" cy="0"/>
          <a:chOff x="0" y="0"/>
          <a:chExt cx="0" cy="0"/>
        </a:xfrm>
      </p:grpSpPr>
      <p:sp>
        <p:nvSpPr>
          <p:cNvPr id="59" name="Title Text"/>
          <p:cNvSpPr txBox="1">
            <a:spLocks noGrp="1"/>
          </p:cNvSpPr>
          <p:nvPr>
            <p:ph type="title"/>
          </p:nvPr>
        </p:nvSpPr>
        <p:spPr>
          <a:xfrm>
            <a:off x="839787" y="365125"/>
            <a:ext cx="10515601" cy="1325563"/>
          </a:xfrm>
          <a:prstGeom prst="rect">
            <a:avLst/>
          </a:prstGeom>
        </p:spPr>
        <p:txBody>
          <a:bodyPr/>
          <a:lstStyle/>
          <a:p>
            <a:r>
              <a:t>Title Text</a:t>
            </a:r>
          </a:p>
        </p:txBody>
      </p:sp>
      <p:sp>
        <p:nvSpPr>
          <p:cNvPr id="60" name="Body Level One…"/>
          <p:cNvSpPr txBox="1">
            <a:spLocks noGrp="1"/>
          </p:cNvSpPr>
          <p:nvPr>
            <p:ph type="body" sz="quarter" idx="1"/>
          </p:nvPr>
        </p:nvSpPr>
        <p:spPr>
          <a:xfrm>
            <a:off x="839787" y="1681163"/>
            <a:ext cx="5157789" cy="823913"/>
          </a:xfrm>
          <a:prstGeom prst="rect">
            <a:avLst/>
          </a:prstGeom>
        </p:spPr>
        <p:txBody>
          <a:bodyPr anchor="b"/>
          <a:lstStyle>
            <a:lvl1pPr marL="0" indent="0">
              <a:buSzTx/>
              <a:buFontTx/>
              <a:buNone/>
              <a:defRPr sz="2400" b="1"/>
            </a:lvl1pPr>
            <a:lvl2pPr marL="0" indent="457200">
              <a:buSzTx/>
              <a:buFontTx/>
              <a:buNone/>
              <a:defRPr sz="2400" b="1"/>
            </a:lvl2pPr>
            <a:lvl3pPr marL="0" indent="914400">
              <a:buSzTx/>
              <a:buFontTx/>
              <a:buNone/>
              <a:defRPr sz="2400" b="1"/>
            </a:lvl3pPr>
            <a:lvl4pPr marL="0" indent="1371600">
              <a:buSzTx/>
              <a:buFontTx/>
              <a:buNone/>
              <a:defRPr sz="2400" b="1"/>
            </a:lvl4pPr>
            <a:lvl5pPr marL="0" indent="1828800">
              <a:buSzTx/>
              <a:buFontTx/>
              <a:buNone/>
              <a:defRPr sz="2400" b="1"/>
            </a:lvl5pPr>
          </a:lstStyle>
          <a:p>
            <a:r>
              <a:t>Body Level One</a:t>
            </a:r>
          </a:p>
          <a:p>
            <a:pPr lvl="1"/>
            <a:r>
              <a:t>Body Level Two</a:t>
            </a:r>
          </a:p>
          <a:p>
            <a:pPr lvl="2"/>
            <a:r>
              <a:t>Body Level Three</a:t>
            </a:r>
          </a:p>
          <a:p>
            <a:pPr lvl="3"/>
            <a:r>
              <a:t>Body Level Four</a:t>
            </a:r>
          </a:p>
          <a:p>
            <a:pPr lvl="4"/>
            <a:r>
              <a:t>Body Level Five</a:t>
            </a:r>
          </a:p>
        </p:txBody>
      </p:sp>
      <p:sp>
        <p:nvSpPr>
          <p:cNvPr id="61" name="Text Placeholder 4"/>
          <p:cNvSpPr>
            <a:spLocks noGrp="1"/>
          </p:cNvSpPr>
          <p:nvPr>
            <p:ph type="body" sz="quarter" idx="21"/>
          </p:nvPr>
        </p:nvSpPr>
        <p:spPr>
          <a:xfrm>
            <a:off x="6172200" y="1681163"/>
            <a:ext cx="5183188" cy="823913"/>
          </a:xfrm>
          <a:prstGeom prst="rect">
            <a:avLst/>
          </a:prstGeom>
        </p:spPr>
        <p:txBody>
          <a:bodyPr anchor="b"/>
          <a:lstStyle/>
          <a:p>
            <a:pPr marL="0" indent="0">
              <a:buSzTx/>
              <a:buFontTx/>
              <a:buNone/>
              <a:defRPr sz="2400" b="1"/>
            </a:pPr>
            <a:endParaRPr/>
          </a:p>
        </p:txBody>
      </p:sp>
      <p:sp>
        <p:nvSpPr>
          <p:cNvPr id="62"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le Only">
    <p:spTree>
      <p:nvGrpSpPr>
        <p:cNvPr id="1" name=""/>
        <p:cNvGrpSpPr/>
        <p:nvPr/>
      </p:nvGrpSpPr>
      <p:grpSpPr>
        <a:xfrm>
          <a:off x="0" y="0"/>
          <a:ext cx="0" cy="0"/>
          <a:chOff x="0" y="0"/>
          <a:chExt cx="0" cy="0"/>
        </a:xfrm>
      </p:grpSpPr>
      <p:sp>
        <p:nvSpPr>
          <p:cNvPr id="69" name="Title Text"/>
          <p:cNvSpPr txBox="1">
            <a:spLocks noGrp="1"/>
          </p:cNvSpPr>
          <p:nvPr>
            <p:ph type="title"/>
          </p:nvPr>
        </p:nvSpPr>
        <p:spPr>
          <a:xfrm>
            <a:off x="838200" y="365125"/>
            <a:ext cx="10515600" cy="1325563"/>
          </a:xfrm>
          <a:prstGeom prst="rect">
            <a:avLst/>
          </a:prstGeom>
        </p:spPr>
        <p:txBody>
          <a:bodyPr/>
          <a:lstStyle/>
          <a:p>
            <a:r>
              <a:t>Title Text</a:t>
            </a:r>
          </a:p>
        </p:txBody>
      </p:sp>
      <p:sp>
        <p:nvSpPr>
          <p:cNvPr id="70"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Blank">
    <p:spTree>
      <p:nvGrpSpPr>
        <p:cNvPr id="1" name=""/>
        <p:cNvGrpSpPr/>
        <p:nvPr/>
      </p:nvGrpSpPr>
      <p:grpSpPr>
        <a:xfrm>
          <a:off x="0" y="0"/>
          <a:ext cx="0" cy="0"/>
          <a:chOff x="0" y="0"/>
          <a:chExt cx="0" cy="0"/>
        </a:xfrm>
      </p:grpSpPr>
      <p:sp>
        <p:nvSpPr>
          <p:cNvPr id="77"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Content with Caption">
    <p:spTree>
      <p:nvGrpSpPr>
        <p:cNvPr id="1" name=""/>
        <p:cNvGrpSpPr/>
        <p:nvPr/>
      </p:nvGrpSpPr>
      <p:grpSpPr>
        <a:xfrm>
          <a:off x="0" y="0"/>
          <a:ext cx="0" cy="0"/>
          <a:chOff x="0" y="0"/>
          <a:chExt cx="0" cy="0"/>
        </a:xfrm>
      </p:grpSpPr>
      <p:sp>
        <p:nvSpPr>
          <p:cNvPr id="84" name="Title Text"/>
          <p:cNvSpPr txBox="1">
            <a:spLocks noGrp="1"/>
          </p:cNvSpPr>
          <p:nvPr>
            <p:ph type="title"/>
          </p:nvPr>
        </p:nvSpPr>
        <p:spPr>
          <a:xfrm>
            <a:off x="839787" y="457200"/>
            <a:ext cx="3932239" cy="1600200"/>
          </a:xfrm>
          <a:prstGeom prst="rect">
            <a:avLst/>
          </a:prstGeom>
        </p:spPr>
        <p:txBody>
          <a:bodyPr anchor="b"/>
          <a:lstStyle>
            <a:lvl1pPr>
              <a:defRPr sz="3200"/>
            </a:lvl1pPr>
          </a:lstStyle>
          <a:p>
            <a:r>
              <a:t>Title Text</a:t>
            </a:r>
          </a:p>
        </p:txBody>
      </p:sp>
      <p:sp>
        <p:nvSpPr>
          <p:cNvPr id="85" name="Body Level One…"/>
          <p:cNvSpPr txBox="1">
            <a:spLocks noGrp="1"/>
          </p:cNvSpPr>
          <p:nvPr>
            <p:ph type="body" sz="half" idx="1"/>
          </p:nvPr>
        </p:nvSpPr>
        <p:spPr>
          <a:xfrm>
            <a:off x="5183187" y="987425"/>
            <a:ext cx="6172201" cy="4873625"/>
          </a:xfrm>
          <a:prstGeom prst="rect">
            <a:avLst/>
          </a:prstGeom>
        </p:spPr>
        <p:txBody>
          <a:bodyPr/>
          <a:lstStyle>
            <a:lvl1pPr>
              <a:defRPr sz="3200"/>
            </a:lvl1pPr>
            <a:lvl2pPr marL="718457" indent="-261257">
              <a:defRPr sz="3200"/>
            </a:lvl2pPr>
            <a:lvl3pPr marL="1219200" indent="-304800">
              <a:defRPr sz="3200"/>
            </a:lvl3pPr>
            <a:lvl4pPr marL="1737360" indent="-365760">
              <a:defRPr sz="3200"/>
            </a:lvl4pPr>
            <a:lvl5pPr marL="2194560" indent="-365760">
              <a:defRPr sz="3200"/>
            </a:lvl5pPr>
          </a:lstStyle>
          <a:p>
            <a:r>
              <a:t>Body Level One</a:t>
            </a:r>
          </a:p>
          <a:p>
            <a:pPr lvl="1"/>
            <a:r>
              <a:t>Body Level Two</a:t>
            </a:r>
          </a:p>
          <a:p>
            <a:pPr lvl="2"/>
            <a:r>
              <a:t>Body Level Three</a:t>
            </a:r>
          </a:p>
          <a:p>
            <a:pPr lvl="3"/>
            <a:r>
              <a:t>Body Level Four</a:t>
            </a:r>
          </a:p>
          <a:p>
            <a:pPr lvl="4"/>
            <a:r>
              <a:t>Body Level Five</a:t>
            </a:r>
          </a:p>
        </p:txBody>
      </p:sp>
      <p:sp>
        <p:nvSpPr>
          <p:cNvPr id="86" name="Text Placeholder 3"/>
          <p:cNvSpPr>
            <a:spLocks noGrp="1"/>
          </p:cNvSpPr>
          <p:nvPr>
            <p:ph type="body" sz="quarter" idx="21"/>
          </p:nvPr>
        </p:nvSpPr>
        <p:spPr>
          <a:xfrm>
            <a:off x="839787" y="2057400"/>
            <a:ext cx="3932238" cy="3811588"/>
          </a:xfrm>
          <a:prstGeom prst="rect">
            <a:avLst/>
          </a:prstGeom>
        </p:spPr>
        <p:txBody>
          <a:bodyPr/>
          <a:lstStyle/>
          <a:p>
            <a:pPr marL="0" indent="0">
              <a:buSzTx/>
              <a:buFontTx/>
              <a:buNone/>
              <a:defRPr sz="1600"/>
            </a:pPr>
            <a:endParaRPr/>
          </a:p>
        </p:txBody>
      </p:sp>
      <p:sp>
        <p:nvSpPr>
          <p:cNvPr id="87" name="Slide Number"/>
          <p:cNvSpPr txBox="1">
            <a:spLocks noGrp="1"/>
          </p:cNvSpPr>
          <p:nvPr>
            <p:ph type="sldNum" sz="quarter" idx="2"/>
          </p:nvPr>
        </p:nvSpPr>
        <p:spPr>
          <a:xfrm>
            <a:off x="11095176" y="6414760"/>
            <a:ext cx="258624" cy="248305"/>
          </a:xfrm>
          <a:prstGeom prst="rect">
            <a:avLst/>
          </a:prstGeom>
        </p:spPr>
        <p:txBody>
          <a:bodyPr/>
          <a:lstStyle/>
          <a:p>
            <a:fld id="{86CB4B4D-7CA3-9044-876B-883B54F8677D}" type="slidenum">
              <a:t>‹#›</a:t>
            </a:fld>
            <a:endParaRPr dirty="0"/>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Text"/>
          <p:cNvSpPr txBox="1">
            <a:spLocks noGrp="1"/>
          </p:cNvSpPr>
          <p:nvPr>
            <p:ph type="title"/>
          </p:nvPr>
        </p:nvSpPr>
        <p:spPr>
          <a:xfrm>
            <a:off x="609600" y="92074"/>
            <a:ext cx="10972800" cy="1508126"/>
          </a:xfrm>
          <a:prstGeom prst="rect">
            <a:avLst/>
          </a:prstGeom>
          <a:ln w="12700">
            <a:miter lim="400000"/>
          </a:ln>
          <a:extLst>
            <a:ext uri="{C572A759-6A51-4108-AA02-DFA0A04FC94B}">
              <ma14:wrappingTextBoxFlag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r>
              <a:t>Title Text</a:t>
            </a:r>
          </a:p>
        </p:txBody>
      </p:sp>
      <p:sp>
        <p:nvSpPr>
          <p:cNvPr id="3" name="Body Level One…"/>
          <p:cNvSpPr txBox="1">
            <a:spLocks noGrp="1"/>
          </p:cNvSpPr>
          <p:nvPr>
            <p:ph type="body" idx="1"/>
          </p:nvPr>
        </p:nvSpPr>
        <p:spPr>
          <a:xfrm>
            <a:off x="609600" y="1600200"/>
            <a:ext cx="10972800" cy="5257800"/>
          </a:xfrm>
          <a:prstGeom prst="rect">
            <a:avLst/>
          </a:prstGeom>
          <a:ln w="12700">
            <a:miter lim="400000"/>
          </a:ln>
          <a:extLst>
            <a:ext uri="{C572A759-6A51-4108-AA02-DFA0A04FC94B}">
              <ma14:wrappingTextBoxFlag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ma14="http://schemas.microsoft.com/office/mac/drawingml/2011/main" xmlns:a14="http://schemas.microsoft.com/office/drawing/2010/main" xmlns:m="http://schemas.openxmlformats.org/officeDocument/2006/math" xmlns="" val="1"/>
            </a:ext>
          </a:extLst>
        </p:spPr>
        <p:txBody>
          <a:bodyPr lIns="45719" rIns="45719">
            <a:normAutofit/>
          </a:bodyPr>
          <a:lstStyle/>
          <a:p>
            <a:r>
              <a:t>Body Level One</a:t>
            </a:r>
          </a:p>
          <a:p>
            <a:pPr lvl="1"/>
            <a:r>
              <a:t>Body Level Two</a:t>
            </a:r>
          </a:p>
          <a:p>
            <a:pPr lvl="2"/>
            <a:r>
              <a:t>Body Level Three</a:t>
            </a:r>
          </a:p>
          <a:p>
            <a:pPr lvl="3"/>
            <a:r>
              <a:t>Body Level Four</a:t>
            </a:r>
          </a:p>
          <a:p>
            <a:pPr lvl="4"/>
            <a:r>
              <a:t>Body Level Five</a:t>
            </a:r>
          </a:p>
        </p:txBody>
      </p:sp>
      <p:sp>
        <p:nvSpPr>
          <p:cNvPr id="4" name="Slide Number"/>
          <p:cNvSpPr txBox="1">
            <a:spLocks noGrp="1"/>
          </p:cNvSpPr>
          <p:nvPr>
            <p:ph type="sldNum" sz="quarter" idx="2"/>
          </p:nvPr>
        </p:nvSpPr>
        <p:spPr>
          <a:xfrm>
            <a:off x="5892800" y="6172200"/>
            <a:ext cx="2844800" cy="368301"/>
          </a:xfrm>
          <a:prstGeom prst="rect">
            <a:avLst/>
          </a:prstGeom>
          <a:ln w="12700">
            <a:miter lim="400000"/>
          </a:ln>
        </p:spPr>
        <p:txBody>
          <a:bodyPr wrap="none" lIns="45719" rIns="45719" anchor="ctr">
            <a:spAutoFit/>
          </a:bodyPr>
          <a:lstStyle>
            <a:lvl1pPr algn="r">
              <a:defRPr sz="1200">
                <a:solidFill>
                  <a:srgbClr val="888888"/>
                </a:solidFill>
              </a:defRPr>
            </a:lvl1pPr>
          </a:lstStyle>
          <a:p>
            <a:fld id="{86CB4B4D-7CA3-9044-876B-883B54F8677D}" type="slidenum">
              <a:t>‹#›</a:t>
            </a:fld>
            <a:endParaRPr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ransition spd="med"/>
  <p:txStyles>
    <p:titleStyle>
      <a:lvl1pPr marL="0" marR="0" indent="0" algn="l" defTabSz="914400" rtl="0" latinLnBrk="0">
        <a:lnSpc>
          <a:spcPct val="90000"/>
        </a:lnSpc>
        <a:spcBef>
          <a:spcPct val="0"/>
        </a:spcBef>
        <a:spcAft>
          <a:spcPct val="0"/>
        </a:spcAft>
        <a:buClrTx/>
        <a:buSzTx/>
        <a:buFontTx/>
        <a:buNone/>
        <a:defRPr sz="4400" b="0" i="0" u="none" strike="noStrike" cap="none" spc="0" baseline="0">
          <a:solidFill>
            <a:srgbClr val="000000"/>
          </a:solidFill>
          <a:uFillTx/>
          <a:latin typeface="Calibri Light"/>
          <a:ea typeface="Calibri Light"/>
          <a:cs typeface="Calibri Light"/>
          <a:sym typeface="Calibri Light"/>
        </a:defRPr>
      </a:lvl1pPr>
      <a:lvl2pPr marL="0" marR="0" indent="0" algn="l" defTabSz="914400" rtl="0" latinLnBrk="0">
        <a:lnSpc>
          <a:spcPct val="90000"/>
        </a:lnSpc>
        <a:spcBef>
          <a:spcPct val="0"/>
        </a:spcBef>
        <a:spcAft>
          <a:spcPct val="0"/>
        </a:spcAft>
        <a:buClrTx/>
        <a:buSzTx/>
        <a:buFontTx/>
        <a:buNone/>
        <a:defRPr sz="4400" b="0" i="0" u="none" strike="noStrike" cap="none" spc="0" baseline="0">
          <a:solidFill>
            <a:srgbClr val="000000"/>
          </a:solidFill>
          <a:uFillTx/>
          <a:latin typeface="Calibri Light"/>
          <a:ea typeface="Calibri Light"/>
          <a:cs typeface="Calibri Light"/>
          <a:sym typeface="Calibri Light"/>
        </a:defRPr>
      </a:lvl2pPr>
      <a:lvl3pPr marL="0" marR="0" indent="0" algn="l" defTabSz="914400" rtl="0" latinLnBrk="0">
        <a:lnSpc>
          <a:spcPct val="90000"/>
        </a:lnSpc>
        <a:spcBef>
          <a:spcPct val="0"/>
        </a:spcBef>
        <a:spcAft>
          <a:spcPct val="0"/>
        </a:spcAft>
        <a:buClrTx/>
        <a:buSzTx/>
        <a:buFontTx/>
        <a:buNone/>
        <a:defRPr sz="4400" b="0" i="0" u="none" strike="noStrike" cap="none" spc="0" baseline="0">
          <a:solidFill>
            <a:srgbClr val="000000"/>
          </a:solidFill>
          <a:uFillTx/>
          <a:latin typeface="Calibri Light"/>
          <a:ea typeface="Calibri Light"/>
          <a:cs typeface="Calibri Light"/>
          <a:sym typeface="Calibri Light"/>
        </a:defRPr>
      </a:lvl3pPr>
      <a:lvl4pPr marL="0" marR="0" indent="0" algn="l" defTabSz="914400" rtl="0" latinLnBrk="0">
        <a:lnSpc>
          <a:spcPct val="90000"/>
        </a:lnSpc>
        <a:spcBef>
          <a:spcPct val="0"/>
        </a:spcBef>
        <a:spcAft>
          <a:spcPct val="0"/>
        </a:spcAft>
        <a:buClrTx/>
        <a:buSzTx/>
        <a:buFontTx/>
        <a:buNone/>
        <a:defRPr sz="4400" b="0" i="0" u="none" strike="noStrike" cap="none" spc="0" baseline="0">
          <a:solidFill>
            <a:srgbClr val="000000"/>
          </a:solidFill>
          <a:uFillTx/>
          <a:latin typeface="Calibri Light"/>
          <a:ea typeface="Calibri Light"/>
          <a:cs typeface="Calibri Light"/>
          <a:sym typeface="Calibri Light"/>
        </a:defRPr>
      </a:lvl4pPr>
      <a:lvl5pPr marL="0" marR="0" indent="0" algn="l" defTabSz="914400" rtl="0" latinLnBrk="0">
        <a:lnSpc>
          <a:spcPct val="90000"/>
        </a:lnSpc>
        <a:spcBef>
          <a:spcPct val="0"/>
        </a:spcBef>
        <a:spcAft>
          <a:spcPct val="0"/>
        </a:spcAft>
        <a:buClrTx/>
        <a:buSzTx/>
        <a:buFontTx/>
        <a:buNone/>
        <a:defRPr sz="4400" b="0" i="0" u="none" strike="noStrike" cap="none" spc="0" baseline="0">
          <a:solidFill>
            <a:srgbClr val="000000"/>
          </a:solidFill>
          <a:uFillTx/>
          <a:latin typeface="Calibri Light"/>
          <a:ea typeface="Calibri Light"/>
          <a:cs typeface="Calibri Light"/>
          <a:sym typeface="Calibri Light"/>
        </a:defRPr>
      </a:lvl5pPr>
      <a:lvl6pPr marL="0" marR="0" indent="0" algn="l" defTabSz="914400" rtl="0" latinLnBrk="0">
        <a:lnSpc>
          <a:spcPct val="90000"/>
        </a:lnSpc>
        <a:spcBef>
          <a:spcPct val="0"/>
        </a:spcBef>
        <a:spcAft>
          <a:spcPct val="0"/>
        </a:spcAft>
        <a:buClrTx/>
        <a:buSzTx/>
        <a:buFontTx/>
        <a:buNone/>
        <a:defRPr sz="4400" b="0" i="0" u="none" strike="noStrike" cap="none" spc="0" baseline="0">
          <a:solidFill>
            <a:srgbClr val="000000"/>
          </a:solidFill>
          <a:uFillTx/>
          <a:latin typeface="Calibri Light"/>
          <a:ea typeface="Calibri Light"/>
          <a:cs typeface="Calibri Light"/>
          <a:sym typeface="Calibri Light"/>
        </a:defRPr>
      </a:lvl6pPr>
      <a:lvl7pPr marL="0" marR="0" indent="0" algn="l" defTabSz="914400" rtl="0" latinLnBrk="0">
        <a:lnSpc>
          <a:spcPct val="90000"/>
        </a:lnSpc>
        <a:spcBef>
          <a:spcPct val="0"/>
        </a:spcBef>
        <a:spcAft>
          <a:spcPct val="0"/>
        </a:spcAft>
        <a:buClrTx/>
        <a:buSzTx/>
        <a:buFontTx/>
        <a:buNone/>
        <a:defRPr sz="4400" b="0" i="0" u="none" strike="noStrike" cap="none" spc="0" baseline="0">
          <a:solidFill>
            <a:srgbClr val="000000"/>
          </a:solidFill>
          <a:uFillTx/>
          <a:latin typeface="Calibri Light"/>
          <a:ea typeface="Calibri Light"/>
          <a:cs typeface="Calibri Light"/>
          <a:sym typeface="Calibri Light"/>
        </a:defRPr>
      </a:lvl7pPr>
      <a:lvl8pPr marL="0" marR="0" indent="0" algn="l" defTabSz="914400" rtl="0" latinLnBrk="0">
        <a:lnSpc>
          <a:spcPct val="90000"/>
        </a:lnSpc>
        <a:spcBef>
          <a:spcPct val="0"/>
        </a:spcBef>
        <a:spcAft>
          <a:spcPct val="0"/>
        </a:spcAft>
        <a:buClrTx/>
        <a:buSzTx/>
        <a:buFontTx/>
        <a:buNone/>
        <a:defRPr sz="4400" b="0" i="0" u="none" strike="noStrike" cap="none" spc="0" baseline="0">
          <a:solidFill>
            <a:srgbClr val="000000"/>
          </a:solidFill>
          <a:uFillTx/>
          <a:latin typeface="Calibri Light"/>
          <a:ea typeface="Calibri Light"/>
          <a:cs typeface="Calibri Light"/>
          <a:sym typeface="Calibri Light"/>
        </a:defRPr>
      </a:lvl8pPr>
      <a:lvl9pPr marL="0" marR="0" indent="0" algn="l" defTabSz="914400" rtl="0" latinLnBrk="0">
        <a:lnSpc>
          <a:spcPct val="90000"/>
        </a:lnSpc>
        <a:spcBef>
          <a:spcPct val="0"/>
        </a:spcBef>
        <a:spcAft>
          <a:spcPct val="0"/>
        </a:spcAft>
        <a:buClrTx/>
        <a:buSzTx/>
        <a:buFontTx/>
        <a:buNone/>
        <a:defRPr sz="4400" b="0" i="0" u="none" strike="noStrike" cap="none" spc="0" baseline="0">
          <a:solidFill>
            <a:srgbClr val="000000"/>
          </a:solidFill>
          <a:uFillTx/>
          <a:latin typeface="Calibri Light"/>
          <a:ea typeface="Calibri Light"/>
          <a:cs typeface="Calibri Light"/>
          <a:sym typeface="Calibri Light"/>
        </a:defRPr>
      </a:lvl9pPr>
    </p:titleStyle>
    <p:bodyStyle>
      <a:lvl1pPr marL="228600" marR="0" indent="-228600" algn="l" defTabSz="914400" rtl="0" latinLnBrk="0">
        <a:lnSpc>
          <a:spcPct val="90000"/>
        </a:lnSpc>
        <a:spcBef>
          <a:spcPts val="1000"/>
        </a:spcBef>
        <a:spcAft>
          <a:spcPct val="0"/>
        </a:spcAft>
        <a:buClrTx/>
        <a:buSzTx/>
        <a:buFont typeface="Arial"/>
        <a:buChar char="•"/>
        <a:defRPr sz="2800" b="0" i="0" u="none" strike="noStrike" cap="none" spc="0" baseline="0">
          <a:solidFill>
            <a:srgbClr val="000000"/>
          </a:solidFill>
          <a:uFillTx/>
          <a:latin typeface="+mn-lt"/>
          <a:ea typeface="+mn-ea"/>
          <a:cs typeface="+mn-cs"/>
          <a:sym typeface="Calibri"/>
        </a:defRPr>
      </a:lvl1pPr>
      <a:lvl2pPr marL="723900" marR="0" indent="-266700" algn="l" defTabSz="914400" rtl="0" latinLnBrk="0">
        <a:lnSpc>
          <a:spcPct val="90000"/>
        </a:lnSpc>
        <a:spcBef>
          <a:spcPts val="1000"/>
        </a:spcBef>
        <a:spcAft>
          <a:spcPct val="0"/>
        </a:spcAft>
        <a:buClrTx/>
        <a:buSzTx/>
        <a:buFont typeface="Arial"/>
        <a:buChar char="•"/>
        <a:defRPr sz="2800" b="0" i="0" u="none" strike="noStrike" cap="none" spc="0" baseline="0">
          <a:solidFill>
            <a:srgbClr val="000000"/>
          </a:solidFill>
          <a:uFillTx/>
          <a:latin typeface="+mn-lt"/>
          <a:ea typeface="+mn-ea"/>
          <a:cs typeface="+mn-cs"/>
          <a:sym typeface="Calibri"/>
        </a:defRPr>
      </a:lvl2pPr>
      <a:lvl3pPr marL="1234439" marR="0" indent="-320039" algn="l" defTabSz="914400" rtl="0" latinLnBrk="0">
        <a:lnSpc>
          <a:spcPct val="90000"/>
        </a:lnSpc>
        <a:spcBef>
          <a:spcPts val="1000"/>
        </a:spcBef>
        <a:spcAft>
          <a:spcPct val="0"/>
        </a:spcAft>
        <a:buClrTx/>
        <a:buSzTx/>
        <a:buFont typeface="Arial"/>
        <a:buChar char="•"/>
        <a:defRPr sz="2800" b="0" i="0" u="none" strike="noStrike" cap="none" spc="0" baseline="0">
          <a:solidFill>
            <a:srgbClr val="000000"/>
          </a:solidFill>
          <a:uFillTx/>
          <a:latin typeface="+mn-lt"/>
          <a:ea typeface="+mn-ea"/>
          <a:cs typeface="+mn-cs"/>
          <a:sym typeface="Calibri"/>
        </a:defRPr>
      </a:lvl3pPr>
      <a:lvl4pPr marL="1727200" marR="0" indent="-355600" algn="l" defTabSz="914400" rtl="0" latinLnBrk="0">
        <a:lnSpc>
          <a:spcPct val="90000"/>
        </a:lnSpc>
        <a:spcBef>
          <a:spcPts val="1000"/>
        </a:spcBef>
        <a:spcAft>
          <a:spcPct val="0"/>
        </a:spcAft>
        <a:buClrTx/>
        <a:buSzTx/>
        <a:buFont typeface="Arial"/>
        <a:buChar char="•"/>
        <a:defRPr sz="2800" b="0" i="0" u="none" strike="noStrike" cap="none" spc="0" baseline="0">
          <a:solidFill>
            <a:srgbClr val="000000"/>
          </a:solidFill>
          <a:uFillTx/>
          <a:latin typeface="+mn-lt"/>
          <a:ea typeface="+mn-ea"/>
          <a:cs typeface="+mn-cs"/>
          <a:sym typeface="Calibri"/>
        </a:defRPr>
      </a:lvl4pPr>
      <a:lvl5pPr marL="2184400" marR="0" indent="-355600" algn="l" defTabSz="914400" rtl="0" latinLnBrk="0">
        <a:lnSpc>
          <a:spcPct val="90000"/>
        </a:lnSpc>
        <a:spcBef>
          <a:spcPts val="1000"/>
        </a:spcBef>
        <a:spcAft>
          <a:spcPct val="0"/>
        </a:spcAft>
        <a:buClrTx/>
        <a:buSzTx/>
        <a:buFont typeface="Arial"/>
        <a:buChar char="•"/>
        <a:defRPr sz="2800" b="0" i="0" u="none" strike="noStrike" cap="none" spc="0" baseline="0">
          <a:solidFill>
            <a:srgbClr val="000000"/>
          </a:solidFill>
          <a:uFillTx/>
          <a:latin typeface="+mn-lt"/>
          <a:ea typeface="+mn-ea"/>
          <a:cs typeface="+mn-cs"/>
          <a:sym typeface="Calibri"/>
        </a:defRPr>
      </a:lvl5pPr>
      <a:lvl6pPr marL="2641600" marR="0" indent="-355600" algn="l" defTabSz="914400" rtl="0" latinLnBrk="0">
        <a:lnSpc>
          <a:spcPct val="90000"/>
        </a:lnSpc>
        <a:spcBef>
          <a:spcPts val="1000"/>
        </a:spcBef>
        <a:spcAft>
          <a:spcPct val="0"/>
        </a:spcAft>
        <a:buClrTx/>
        <a:buSzTx/>
        <a:buFont typeface="Arial"/>
        <a:buChar char="•"/>
        <a:defRPr sz="2800" b="0" i="0" u="none" strike="noStrike" cap="none" spc="0" baseline="0">
          <a:solidFill>
            <a:srgbClr val="000000"/>
          </a:solidFill>
          <a:uFillTx/>
          <a:latin typeface="+mn-lt"/>
          <a:ea typeface="+mn-ea"/>
          <a:cs typeface="+mn-cs"/>
          <a:sym typeface="Calibri"/>
        </a:defRPr>
      </a:lvl6pPr>
      <a:lvl7pPr marL="3098800" marR="0" indent="-355600" algn="l" defTabSz="914400" rtl="0" latinLnBrk="0">
        <a:lnSpc>
          <a:spcPct val="90000"/>
        </a:lnSpc>
        <a:spcBef>
          <a:spcPts val="1000"/>
        </a:spcBef>
        <a:spcAft>
          <a:spcPct val="0"/>
        </a:spcAft>
        <a:buClrTx/>
        <a:buSzTx/>
        <a:buFont typeface="Arial"/>
        <a:buChar char="•"/>
        <a:defRPr sz="2800" b="0" i="0" u="none" strike="noStrike" cap="none" spc="0" baseline="0">
          <a:solidFill>
            <a:srgbClr val="000000"/>
          </a:solidFill>
          <a:uFillTx/>
          <a:latin typeface="+mn-lt"/>
          <a:ea typeface="+mn-ea"/>
          <a:cs typeface="+mn-cs"/>
          <a:sym typeface="Calibri"/>
        </a:defRPr>
      </a:lvl7pPr>
      <a:lvl8pPr marL="3556000" marR="0" indent="-355600" algn="l" defTabSz="914400" rtl="0" latinLnBrk="0">
        <a:lnSpc>
          <a:spcPct val="90000"/>
        </a:lnSpc>
        <a:spcBef>
          <a:spcPts val="1000"/>
        </a:spcBef>
        <a:spcAft>
          <a:spcPct val="0"/>
        </a:spcAft>
        <a:buClrTx/>
        <a:buSzTx/>
        <a:buFont typeface="Arial"/>
        <a:buChar char="•"/>
        <a:defRPr sz="2800" b="0" i="0" u="none" strike="noStrike" cap="none" spc="0" baseline="0">
          <a:solidFill>
            <a:srgbClr val="000000"/>
          </a:solidFill>
          <a:uFillTx/>
          <a:latin typeface="+mn-lt"/>
          <a:ea typeface="+mn-ea"/>
          <a:cs typeface="+mn-cs"/>
          <a:sym typeface="Calibri"/>
        </a:defRPr>
      </a:lvl8pPr>
      <a:lvl9pPr marL="4013200" marR="0" indent="-355600" algn="l" defTabSz="914400" rtl="0" latinLnBrk="0">
        <a:lnSpc>
          <a:spcPct val="90000"/>
        </a:lnSpc>
        <a:spcBef>
          <a:spcPts val="1000"/>
        </a:spcBef>
        <a:spcAft>
          <a:spcPct val="0"/>
        </a:spcAft>
        <a:buClrTx/>
        <a:buSzTx/>
        <a:buFont typeface="Arial"/>
        <a:buChar char="•"/>
        <a:defRPr sz="2800" b="0" i="0" u="none" strike="noStrike" cap="none" spc="0" baseline="0">
          <a:solidFill>
            <a:srgbClr val="000000"/>
          </a:solidFill>
          <a:uFillTx/>
          <a:latin typeface="+mn-lt"/>
          <a:ea typeface="+mn-ea"/>
          <a:cs typeface="+mn-cs"/>
          <a:sym typeface="Calibri"/>
        </a:defRPr>
      </a:lvl9pPr>
    </p:bodyStyle>
    <p:otherStyle>
      <a:lvl1pPr marL="0" marR="0" indent="0" algn="r" defTabSz="914400" rtl="0" latinLnBrk="0">
        <a:lnSpc>
          <a:spcPct val="100000"/>
        </a:lnSpc>
        <a:spcBef>
          <a:spcPct val="0"/>
        </a:spcBef>
        <a:spcAft>
          <a:spcPct val="0"/>
        </a:spcAft>
        <a:buClrTx/>
        <a:buSzTx/>
        <a:buFontTx/>
        <a:buNone/>
        <a:defRPr sz="1200" b="0" i="0" u="none" strike="noStrike" cap="none" spc="0" baseline="0">
          <a:solidFill>
            <a:schemeClr val="tx1"/>
          </a:solidFill>
          <a:uFillTx/>
          <a:latin typeface="+mn-lt"/>
          <a:ea typeface="+mn-ea"/>
          <a:cs typeface="+mn-cs"/>
          <a:sym typeface="Calibri"/>
        </a:defRPr>
      </a:lvl1pPr>
      <a:lvl2pPr marL="0" marR="0" indent="457200" algn="r" defTabSz="914400" rtl="0" latinLnBrk="0">
        <a:lnSpc>
          <a:spcPct val="100000"/>
        </a:lnSpc>
        <a:spcBef>
          <a:spcPct val="0"/>
        </a:spcBef>
        <a:spcAft>
          <a:spcPct val="0"/>
        </a:spcAft>
        <a:buClrTx/>
        <a:buSzTx/>
        <a:buFontTx/>
        <a:buNone/>
        <a:defRPr sz="1200" b="0" i="0" u="none" strike="noStrike" cap="none" spc="0" baseline="0">
          <a:solidFill>
            <a:schemeClr val="tx1"/>
          </a:solidFill>
          <a:uFillTx/>
          <a:latin typeface="+mn-lt"/>
          <a:ea typeface="+mn-ea"/>
          <a:cs typeface="+mn-cs"/>
          <a:sym typeface="Calibri"/>
        </a:defRPr>
      </a:lvl2pPr>
      <a:lvl3pPr marL="0" marR="0" indent="914400" algn="r" defTabSz="914400" rtl="0" latinLnBrk="0">
        <a:lnSpc>
          <a:spcPct val="100000"/>
        </a:lnSpc>
        <a:spcBef>
          <a:spcPct val="0"/>
        </a:spcBef>
        <a:spcAft>
          <a:spcPct val="0"/>
        </a:spcAft>
        <a:buClrTx/>
        <a:buSzTx/>
        <a:buFontTx/>
        <a:buNone/>
        <a:defRPr sz="1200" b="0" i="0" u="none" strike="noStrike" cap="none" spc="0" baseline="0">
          <a:solidFill>
            <a:schemeClr val="tx1"/>
          </a:solidFill>
          <a:uFillTx/>
          <a:latin typeface="+mn-lt"/>
          <a:ea typeface="+mn-ea"/>
          <a:cs typeface="+mn-cs"/>
          <a:sym typeface="Calibri"/>
        </a:defRPr>
      </a:lvl3pPr>
      <a:lvl4pPr marL="0" marR="0" indent="1371600" algn="r" defTabSz="914400" rtl="0" latinLnBrk="0">
        <a:lnSpc>
          <a:spcPct val="100000"/>
        </a:lnSpc>
        <a:spcBef>
          <a:spcPct val="0"/>
        </a:spcBef>
        <a:spcAft>
          <a:spcPct val="0"/>
        </a:spcAft>
        <a:buClrTx/>
        <a:buSzTx/>
        <a:buFontTx/>
        <a:buNone/>
        <a:defRPr sz="1200" b="0" i="0" u="none" strike="noStrike" cap="none" spc="0" baseline="0">
          <a:solidFill>
            <a:schemeClr val="tx1"/>
          </a:solidFill>
          <a:uFillTx/>
          <a:latin typeface="+mn-lt"/>
          <a:ea typeface="+mn-ea"/>
          <a:cs typeface="+mn-cs"/>
          <a:sym typeface="Calibri"/>
        </a:defRPr>
      </a:lvl4pPr>
      <a:lvl5pPr marL="0" marR="0" indent="1828800" algn="r" defTabSz="914400" rtl="0" latinLnBrk="0">
        <a:lnSpc>
          <a:spcPct val="100000"/>
        </a:lnSpc>
        <a:spcBef>
          <a:spcPct val="0"/>
        </a:spcBef>
        <a:spcAft>
          <a:spcPct val="0"/>
        </a:spcAft>
        <a:buClrTx/>
        <a:buSzTx/>
        <a:buFontTx/>
        <a:buNone/>
        <a:defRPr sz="1200" b="0" i="0" u="none" strike="noStrike" cap="none" spc="0" baseline="0">
          <a:solidFill>
            <a:schemeClr val="tx1"/>
          </a:solidFill>
          <a:uFillTx/>
          <a:latin typeface="+mn-lt"/>
          <a:ea typeface="+mn-ea"/>
          <a:cs typeface="+mn-cs"/>
          <a:sym typeface="Calibri"/>
        </a:defRPr>
      </a:lvl5pPr>
      <a:lvl6pPr marL="0" marR="0" indent="2286000" algn="r" defTabSz="914400" rtl="0" latinLnBrk="0">
        <a:lnSpc>
          <a:spcPct val="100000"/>
        </a:lnSpc>
        <a:spcBef>
          <a:spcPct val="0"/>
        </a:spcBef>
        <a:spcAft>
          <a:spcPct val="0"/>
        </a:spcAft>
        <a:buClrTx/>
        <a:buSzTx/>
        <a:buFontTx/>
        <a:buNone/>
        <a:defRPr sz="1200" b="0" i="0" u="none" strike="noStrike" cap="none" spc="0" baseline="0">
          <a:solidFill>
            <a:schemeClr val="tx1"/>
          </a:solidFill>
          <a:uFillTx/>
          <a:latin typeface="+mn-lt"/>
          <a:ea typeface="+mn-ea"/>
          <a:cs typeface="+mn-cs"/>
          <a:sym typeface="Calibri"/>
        </a:defRPr>
      </a:lvl6pPr>
      <a:lvl7pPr marL="0" marR="0" indent="2743200" algn="r" defTabSz="914400" rtl="0" latinLnBrk="0">
        <a:lnSpc>
          <a:spcPct val="100000"/>
        </a:lnSpc>
        <a:spcBef>
          <a:spcPct val="0"/>
        </a:spcBef>
        <a:spcAft>
          <a:spcPct val="0"/>
        </a:spcAft>
        <a:buClrTx/>
        <a:buSzTx/>
        <a:buFontTx/>
        <a:buNone/>
        <a:defRPr sz="1200" b="0" i="0" u="none" strike="noStrike" cap="none" spc="0" baseline="0">
          <a:solidFill>
            <a:schemeClr val="tx1"/>
          </a:solidFill>
          <a:uFillTx/>
          <a:latin typeface="+mn-lt"/>
          <a:ea typeface="+mn-ea"/>
          <a:cs typeface="+mn-cs"/>
          <a:sym typeface="Calibri"/>
        </a:defRPr>
      </a:lvl7pPr>
      <a:lvl8pPr marL="0" marR="0" indent="3200400" algn="r" defTabSz="914400" rtl="0" latinLnBrk="0">
        <a:lnSpc>
          <a:spcPct val="100000"/>
        </a:lnSpc>
        <a:spcBef>
          <a:spcPct val="0"/>
        </a:spcBef>
        <a:spcAft>
          <a:spcPct val="0"/>
        </a:spcAft>
        <a:buClrTx/>
        <a:buSzTx/>
        <a:buFontTx/>
        <a:buNone/>
        <a:defRPr sz="1200" b="0" i="0" u="none" strike="noStrike" cap="none" spc="0" baseline="0">
          <a:solidFill>
            <a:schemeClr val="tx1"/>
          </a:solidFill>
          <a:uFillTx/>
          <a:latin typeface="+mn-lt"/>
          <a:ea typeface="+mn-ea"/>
          <a:cs typeface="+mn-cs"/>
          <a:sym typeface="Calibri"/>
        </a:defRPr>
      </a:lvl8pPr>
      <a:lvl9pPr marL="0" marR="0" indent="3657600" algn="r" defTabSz="914400" rtl="0" latinLnBrk="0">
        <a:lnSpc>
          <a:spcPct val="100000"/>
        </a:lnSpc>
        <a:spcBef>
          <a:spcPct val="0"/>
        </a:spcBef>
        <a:spcAft>
          <a:spcPct val="0"/>
        </a:spcAft>
        <a:buClrTx/>
        <a:buSzTx/>
        <a:buFontTx/>
        <a:buNone/>
        <a:defRPr sz="1200" b="0" i="0" u="none" strike="noStrike" cap="none" spc="0" baseline="0">
          <a:solidFill>
            <a:schemeClr val="tx1"/>
          </a:solidFill>
          <a:uFillTx/>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 name="Title 1"/>
          <p:cNvSpPr txBox="1">
            <a:spLocks noGrp="1"/>
          </p:cNvSpPr>
          <p:nvPr>
            <p:ph type="title"/>
          </p:nvPr>
        </p:nvSpPr>
        <p:spPr>
          <a:xfrm>
            <a:off x="839787" y="457200"/>
            <a:ext cx="10368541" cy="762000"/>
          </a:xfrm>
          <a:prstGeom prst="rect">
            <a:avLst/>
          </a:prstGeom>
        </p:spPr>
        <p:txBody>
          <a:bodyPr/>
          <a:lstStyle/>
          <a:p>
            <a:pPr>
              <a:defRPr sz="4000">
                <a:solidFill>
                  <a:srgbClr val="FF0000"/>
                </a:solidFill>
              </a:defRPr>
            </a:pPr>
            <a:r>
              <a:rPr lang="fr-CA" sz="4000" b="0" i="0" strike="noStrike" cap="none" spc="0" baseline="0" dirty="0">
                <a:solidFill>
                  <a:srgbClr val="FF40FF"/>
                </a:solidFill>
                <a:effectLst/>
                <a:latin typeface="Calibri Light"/>
                <a:ea typeface="Calibri Light"/>
                <a:cs typeface="Calibri Light"/>
              </a:rPr>
              <a:t>[NOM] </a:t>
            </a:r>
            <a:r>
              <a:rPr lang="fr-CA" sz="4000" b="0" i="0" strike="noStrike" cap="none" spc="0" baseline="0" dirty="0">
                <a:solidFill>
                  <a:srgbClr val="000000"/>
                </a:solidFill>
                <a:effectLst/>
                <a:latin typeface="Calibri Light"/>
                <a:ea typeface="Calibri Light"/>
                <a:cs typeface="Calibri Light"/>
              </a:rPr>
              <a:t>et </a:t>
            </a:r>
            <a:r>
              <a:rPr lang="fr-CA" sz="4000" b="0" i="0" strike="noStrike" cap="none" spc="0" baseline="0" dirty="0">
                <a:solidFill>
                  <a:srgbClr val="FF40FF"/>
                </a:solidFill>
                <a:effectLst/>
                <a:latin typeface="Calibri Light"/>
                <a:ea typeface="Calibri Light"/>
                <a:cs typeface="Calibri Light"/>
              </a:rPr>
              <a:t>[son] </a:t>
            </a:r>
            <a:r>
              <a:rPr lang="fr-CA" sz="4000" b="0" i="0" strike="noStrike" cap="none" spc="0" baseline="0" dirty="0">
                <a:solidFill>
                  <a:srgbClr val="000000"/>
                </a:solidFill>
                <a:effectLst/>
                <a:latin typeface="Calibri Light"/>
                <a:ea typeface="Calibri Light"/>
                <a:cs typeface="Calibri Light"/>
              </a:rPr>
              <a:t>TCU</a:t>
            </a:r>
          </a:p>
        </p:txBody>
      </p:sp>
      <p:pic>
        <p:nvPicPr>
          <p:cNvPr id="107" name="Picture Placeholder 2" descr="Picture Placeholder 2"/>
          <p:cNvPicPr>
            <a:picLocks noGrp="1" noChangeAspect="1"/>
          </p:cNvPicPr>
          <p:nvPr>
            <p:ph type="pic" idx="21"/>
          </p:nvPr>
        </p:nvPicPr>
        <p:blipFill>
          <a:blip r:embed="rId2"/>
          <a:stretch>
            <a:fillRect/>
          </a:stretch>
        </p:blipFill>
        <p:spPr>
          <a:xfrm>
            <a:off x="839787" y="2247687"/>
            <a:ext cx="4001579" cy="4003824"/>
          </a:xfrm>
          <a:prstGeom prst="rect">
            <a:avLst/>
          </a:prstGeom>
          <a:ln w="9525">
            <a:solidFill>
              <a:srgbClr val="000000"/>
            </a:solidFill>
            <a:round/>
          </a:ln>
        </p:spPr>
      </p:pic>
      <p:sp>
        <p:nvSpPr>
          <p:cNvPr id="108" name="Text Placeholder 3"/>
          <p:cNvSpPr txBox="1">
            <a:spLocks noGrp="1"/>
          </p:cNvSpPr>
          <p:nvPr>
            <p:ph type="body" sz="quarter" idx="1"/>
          </p:nvPr>
        </p:nvSpPr>
        <p:spPr>
          <a:xfrm>
            <a:off x="839787" y="1312504"/>
            <a:ext cx="10576359" cy="935182"/>
          </a:xfrm>
          <a:prstGeom prst="rect">
            <a:avLst/>
          </a:prstGeom>
        </p:spPr>
        <p:txBody>
          <a:bodyPr/>
          <a:lstStyle/>
          <a:p>
            <a:pPr>
              <a:defRPr sz="2800"/>
            </a:pPr>
            <a:r>
              <a:rPr lang="fr-CA" sz="2800" b="0" i="0" strike="noStrike" cap="none" spc="0" baseline="0" dirty="0">
                <a:solidFill>
                  <a:srgbClr val="000000"/>
                </a:solidFill>
                <a:effectLst/>
                <a:latin typeface="Calibri"/>
                <a:ea typeface="Calibri"/>
                <a:cs typeface="Calibri"/>
              </a:rPr>
              <a:t>Apprenez-en davantage sur </a:t>
            </a:r>
            <a:r>
              <a:rPr lang="fr-CA" sz="2800" b="0" i="0" strike="noStrike" cap="none" spc="0" baseline="0" dirty="0">
                <a:solidFill>
                  <a:srgbClr val="FF40FF"/>
                </a:solidFill>
                <a:effectLst/>
                <a:latin typeface="Calibri"/>
                <a:ea typeface="Calibri"/>
                <a:cs typeface="Calibri"/>
              </a:rPr>
              <a:t>[NOM]</a:t>
            </a:r>
            <a:r>
              <a:rPr lang="fr-CA" sz="2800" b="0" i="0" strike="noStrike" cap="none" spc="0" baseline="0" dirty="0">
                <a:solidFill>
                  <a:srgbClr val="000000"/>
                </a:solidFill>
                <a:effectLst/>
                <a:latin typeface="Calibri"/>
                <a:ea typeface="Calibri"/>
                <a:cs typeface="Calibri"/>
              </a:rPr>
              <a:t>, le TCU et la façon dont vous pouvez aider à l’école</a:t>
            </a:r>
          </a:p>
        </p:txBody>
      </p:sp>
      <p:sp>
        <p:nvSpPr>
          <p:cNvPr id="109" name="TextBox 4"/>
          <p:cNvSpPr txBox="1"/>
          <p:nvPr/>
        </p:nvSpPr>
        <p:spPr>
          <a:xfrm>
            <a:off x="6069776" y="3638701"/>
            <a:ext cx="5092831" cy="1188720"/>
          </a:xfrm>
          <a:prstGeom prst="rect">
            <a:avLst/>
          </a:prstGeom>
          <a:ln w="12700">
            <a:miter lim="400000"/>
          </a:ln>
          <a:extLst>
            <a:ext uri="{C572A759-6A51-4108-AA02-DFA0A04FC94B}">
              <ma14:wrappingTextBoxFlag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ma14="http://schemas.microsoft.com/office/mac/drawingml/2011/main" xmlns:a14="http://schemas.microsoft.com/office/drawing/2010/main" xmlns:m="http://schemas.openxmlformats.org/officeDocument/2006/math" xmlns="" val="1"/>
            </a:ext>
          </a:extLst>
        </p:spPr>
        <p:txBody>
          <a:bodyPr lIns="45719" rIns="45719">
            <a:spAutoFit/>
          </a:bodyPr>
          <a:lstStyle/>
          <a:p>
            <a:pPr algn="ctr">
              <a:defRPr>
                <a:solidFill>
                  <a:srgbClr val="FF0000"/>
                </a:solidFill>
              </a:defRPr>
            </a:pPr>
            <a:r>
              <a:rPr lang="fr-CA" sz="1800" b="0" i="0" strike="noStrike" cap="none" spc="0" baseline="0" dirty="0">
                <a:solidFill>
                  <a:srgbClr val="FF40FF"/>
                </a:solidFill>
                <a:effectLst/>
                <a:latin typeface="Calibri"/>
                <a:ea typeface="Calibri"/>
                <a:cs typeface="Calibri"/>
              </a:rPr>
              <a:t>[Nom de l’école où vous faites une présentation (p. ex., école élémentaire Smithtown)]</a:t>
            </a:r>
            <a:br>
              <a:rPr sz="1800" dirty="0">
                <a:solidFill>
                  <a:srgbClr val="FF40FF"/>
                </a:solidFill>
              </a:rPr>
            </a:br>
            <a:br>
              <a:rPr sz="1800" dirty="0">
                <a:solidFill>
                  <a:srgbClr val="FF40FF"/>
                </a:solidFill>
              </a:rPr>
            </a:br>
            <a:r>
              <a:rPr lang="fr-CA" sz="1800" b="0" i="0" strike="noStrike" cap="none" spc="0" baseline="0" dirty="0">
                <a:solidFill>
                  <a:srgbClr val="FF40FF"/>
                </a:solidFill>
                <a:effectLst/>
                <a:latin typeface="Calibri"/>
                <a:ea typeface="Calibri"/>
                <a:cs typeface="Calibri"/>
              </a:rPr>
              <a:t>[Date de la présentation]</a:t>
            </a: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 name="Content Placeholder 2"/>
          <p:cNvSpPr txBox="1">
            <a:spLocks noGrp="1"/>
          </p:cNvSpPr>
          <p:nvPr>
            <p:ph type="body" sz="quarter" idx="1"/>
          </p:nvPr>
        </p:nvSpPr>
        <p:spPr>
          <a:xfrm>
            <a:off x="838200" y="1825625"/>
            <a:ext cx="10515600" cy="1583243"/>
          </a:xfrm>
          <a:prstGeom prst="rect">
            <a:avLst/>
          </a:prstGeom>
        </p:spPr>
        <p:txBody>
          <a:bodyPr/>
          <a:lstStyle>
            <a:lvl1pPr>
              <a:lnSpc>
                <a:spcPct val="100000"/>
              </a:lnSpc>
              <a:spcBef>
                <a:spcPct val="0"/>
              </a:spcBef>
              <a:buClr>
                <a:srgbClr val="000000"/>
              </a:buClr>
              <a:defRPr>
                <a:solidFill>
                  <a:srgbClr val="FF0000"/>
                </a:solidFill>
              </a:defRPr>
            </a:lvl1pPr>
          </a:lstStyle>
          <a:p>
            <a:r>
              <a:rPr lang="fr-CA" sz="2800" b="0" i="0" strike="noStrike" cap="none" spc="0" baseline="0" dirty="0">
                <a:solidFill>
                  <a:srgbClr val="FF40FF"/>
                </a:solidFill>
                <a:effectLst/>
                <a:latin typeface="Calibri"/>
                <a:ea typeface="Calibri"/>
                <a:cs typeface="Calibri"/>
              </a:rPr>
              <a:t>[Inscrivez des notes sur le régime alimentaire/repas, les limitations physiques, la prise de suppléments et de médicaments, et toute autre information importante]</a:t>
            </a:r>
          </a:p>
        </p:txBody>
      </p:sp>
      <p:sp>
        <p:nvSpPr>
          <p:cNvPr id="140" name="Title 1"/>
          <p:cNvSpPr txBox="1"/>
          <p:nvPr/>
        </p:nvSpPr>
        <p:spPr>
          <a:xfrm>
            <a:off x="926092" y="365125"/>
            <a:ext cx="10885842" cy="1325563"/>
          </a:xfrm>
          <a:prstGeom prst="rect">
            <a:avLst/>
          </a:prstGeom>
          <a:ln w="12700">
            <a:miter lim="400000"/>
          </a:ln>
          <a:extLst>
            <a:ext uri="{C572A759-6A51-4108-AA02-DFA0A04FC94B}">
              <ma14:wrappingTextBoxFlag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pPr>
              <a:lnSpc>
                <a:spcPct val="90000"/>
              </a:lnSpc>
              <a:defRPr sz="4400">
                <a:latin typeface="Calibri Light"/>
                <a:ea typeface="Calibri Light"/>
                <a:cs typeface="Calibri Light"/>
                <a:sym typeface="Calibri Light"/>
              </a:defRPr>
            </a:pPr>
            <a:r>
              <a:rPr lang="fr-CA" sz="4400" b="0" i="0" strike="noStrike" cap="none" spc="0" baseline="0" dirty="0">
                <a:solidFill>
                  <a:srgbClr val="000000"/>
                </a:solidFill>
                <a:effectLst/>
                <a:latin typeface="Calibri Light"/>
                <a:ea typeface="Calibri Light"/>
                <a:cs typeface="Calibri Light"/>
              </a:rPr>
              <a:t>Soutien quotidien que </a:t>
            </a:r>
            <a:r>
              <a:rPr lang="fr-CA" sz="4400" b="0" i="0" strike="noStrike" cap="none" spc="0" baseline="0" dirty="0">
                <a:solidFill>
                  <a:srgbClr val="FF40FF"/>
                </a:solidFill>
                <a:effectLst/>
                <a:latin typeface="Calibri Light"/>
                <a:ea typeface="Calibri Light"/>
                <a:cs typeface="Calibri Light"/>
              </a:rPr>
              <a:t>[NOM] </a:t>
            </a:r>
            <a:r>
              <a:rPr lang="fr-CA" sz="4400" b="0" i="0" strike="noStrike" cap="none" spc="0" baseline="0" dirty="0">
                <a:solidFill>
                  <a:srgbClr val="000000"/>
                </a:solidFill>
                <a:effectLst/>
                <a:latin typeface="Calibri Light"/>
                <a:ea typeface="Calibri Light"/>
                <a:cs typeface="Calibri Light"/>
              </a:rPr>
              <a:t>a besoin à l’école</a:t>
            </a:r>
          </a:p>
        </p:txBody>
      </p:sp>
    </p:spTree>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 name="Content Placeholder 2"/>
          <p:cNvSpPr txBox="1">
            <a:spLocks noGrp="1"/>
          </p:cNvSpPr>
          <p:nvPr>
            <p:ph type="body" idx="1"/>
          </p:nvPr>
        </p:nvSpPr>
        <p:spPr>
          <a:xfrm>
            <a:off x="838200" y="1825625"/>
            <a:ext cx="10515600" cy="4492048"/>
          </a:xfrm>
          <a:prstGeom prst="rect">
            <a:avLst/>
          </a:prstGeom>
        </p:spPr>
        <p:txBody>
          <a:bodyPr/>
          <a:lstStyle>
            <a:lvl1pPr>
              <a:lnSpc>
                <a:spcPct val="100000"/>
              </a:lnSpc>
              <a:spcBef>
                <a:spcPct val="0"/>
              </a:spcBef>
              <a:buClr>
                <a:srgbClr val="000000"/>
              </a:buClr>
              <a:defRPr>
                <a:solidFill>
                  <a:srgbClr val="FF0000"/>
                </a:solidFill>
              </a:defRPr>
            </a:lvl1pPr>
          </a:lstStyle>
          <a:p>
            <a:r>
              <a:rPr lang="fr-CA" sz="2800" b="0" i="0" strike="noStrike" cap="none" spc="0" baseline="0" dirty="0">
                <a:solidFill>
                  <a:srgbClr val="FF40FF"/>
                </a:solidFill>
                <a:effectLst/>
                <a:latin typeface="Calibri"/>
                <a:ea typeface="Calibri"/>
                <a:cs typeface="Calibri"/>
              </a:rPr>
              <a:t>[Si l’enfant a un plan PEI ou 504, insérez les renseignements sur les services ou arrangements]</a:t>
            </a:r>
          </a:p>
        </p:txBody>
      </p:sp>
      <p:sp>
        <p:nvSpPr>
          <p:cNvPr id="143" name="Title 1"/>
          <p:cNvSpPr txBox="1"/>
          <p:nvPr/>
        </p:nvSpPr>
        <p:spPr>
          <a:xfrm>
            <a:off x="926091" y="365125"/>
            <a:ext cx="11220189" cy="1325563"/>
          </a:xfrm>
          <a:prstGeom prst="rect">
            <a:avLst/>
          </a:prstGeom>
          <a:ln w="12700">
            <a:miter lim="400000"/>
          </a:ln>
          <a:extLst>
            <a:ext uri="{C572A759-6A51-4108-AA02-DFA0A04FC94B}">
              <ma14:wrappingTextBoxFlag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ma14="http://schemas.microsoft.com/office/mac/drawingml/2011/main" xmlns:a14="http://schemas.microsoft.com/office/drawing/2010/main" xmlns:m="http://schemas.openxmlformats.org/officeDocument/2006/math" xmlns="" val="1"/>
            </a:ext>
          </a:extLst>
        </p:spPr>
        <p:txBody>
          <a:bodyPr lIns="45719" rIns="45719" anchor="ctr">
            <a:normAutofit/>
          </a:bodyPr>
          <a:lstStyle/>
          <a:p>
            <a:pPr>
              <a:lnSpc>
                <a:spcPct val="90000"/>
              </a:lnSpc>
              <a:defRPr sz="4400">
                <a:latin typeface="Calibri Light"/>
                <a:ea typeface="Calibri Light"/>
                <a:cs typeface="Calibri Light"/>
                <a:sym typeface="Calibri Light"/>
              </a:defRPr>
            </a:pPr>
            <a:r>
              <a:rPr lang="fr-CA" sz="4400" b="0" i="0" strike="noStrike" cap="none" spc="0" baseline="0" dirty="0">
                <a:solidFill>
                  <a:srgbClr val="000000"/>
                </a:solidFill>
                <a:effectLst/>
                <a:latin typeface="Calibri Light"/>
                <a:ea typeface="Calibri Light"/>
                <a:cs typeface="Calibri Light"/>
              </a:rPr>
              <a:t>Soutien quotidien que </a:t>
            </a:r>
            <a:r>
              <a:rPr lang="fr-CA" sz="4400" b="0" i="0" strike="noStrike" cap="none" spc="0" baseline="0" dirty="0">
                <a:solidFill>
                  <a:srgbClr val="FF40FF"/>
                </a:solidFill>
                <a:effectLst/>
                <a:latin typeface="Calibri Light"/>
                <a:ea typeface="Calibri Light"/>
                <a:cs typeface="Calibri Light"/>
              </a:rPr>
              <a:t>[NOM] </a:t>
            </a:r>
            <a:r>
              <a:rPr lang="fr-CA" sz="4400" b="0" i="0" strike="noStrike" cap="none" spc="0" baseline="0" dirty="0">
                <a:solidFill>
                  <a:srgbClr val="000000"/>
                </a:solidFill>
                <a:effectLst/>
                <a:latin typeface="Calibri Light"/>
                <a:ea typeface="Calibri Light"/>
                <a:cs typeface="Calibri Light"/>
              </a:rPr>
              <a:t>a besoin à l’école </a:t>
            </a:r>
            <a:r>
              <a:rPr lang="fr-CA" sz="4000" b="0" i="0" strike="noStrike" cap="none" spc="0" baseline="0" dirty="0">
                <a:solidFill>
                  <a:srgbClr val="000000"/>
                </a:solidFill>
                <a:effectLst/>
                <a:latin typeface="Calibri Light"/>
                <a:ea typeface="Calibri Light"/>
                <a:cs typeface="Calibri Light"/>
              </a:rPr>
              <a:t>(suite)</a:t>
            </a:r>
          </a:p>
        </p:txBody>
      </p:sp>
    </p:spTree>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5" name="Content Placeholder 2"/>
          <p:cNvSpPr txBox="1">
            <a:spLocks noGrp="1"/>
          </p:cNvSpPr>
          <p:nvPr>
            <p:ph type="body" idx="1"/>
          </p:nvPr>
        </p:nvSpPr>
        <p:spPr>
          <a:xfrm>
            <a:off x="838200" y="1825625"/>
            <a:ext cx="10515600" cy="3716760"/>
          </a:xfrm>
          <a:prstGeom prst="rect">
            <a:avLst/>
          </a:prstGeom>
        </p:spPr>
        <p:txBody>
          <a:bodyPr>
            <a:normAutofit fontScale="92500" lnSpcReduction="10000"/>
          </a:bodyPr>
          <a:lstStyle/>
          <a:p>
            <a:pPr marL="0" indent="0">
              <a:lnSpc>
                <a:spcPct val="100000"/>
              </a:lnSpc>
              <a:spcBef>
                <a:spcPct val="0"/>
              </a:spcBef>
              <a:buSzTx/>
              <a:buNone/>
            </a:pPr>
            <a:r>
              <a:rPr lang="fr-CA" sz="2800" b="0" i="0" strike="noStrike" cap="none" spc="0" baseline="0" dirty="0">
                <a:solidFill>
                  <a:srgbClr val="000000"/>
                </a:solidFill>
                <a:effectLst/>
                <a:latin typeface="Calibri"/>
                <a:ea typeface="Calibri"/>
                <a:cs typeface="Calibri"/>
              </a:rPr>
              <a:t>Ce sont les choses que vous pouvez faire pour aider </a:t>
            </a:r>
            <a:r>
              <a:rPr lang="fr-CA" sz="2800" b="0" i="0" strike="noStrike" cap="none" spc="0" baseline="0" dirty="0">
                <a:solidFill>
                  <a:srgbClr val="FF40FF"/>
                </a:solidFill>
                <a:effectLst/>
                <a:latin typeface="Calibri"/>
                <a:ea typeface="Calibri"/>
                <a:cs typeface="Calibri"/>
              </a:rPr>
              <a:t>[NOM] </a:t>
            </a:r>
            <a:r>
              <a:rPr lang="fr-CA" sz="2800" b="0" i="0" strike="noStrike" cap="none" spc="0" baseline="0" dirty="0">
                <a:solidFill>
                  <a:srgbClr val="000000"/>
                </a:solidFill>
                <a:effectLst/>
                <a:latin typeface="Calibri"/>
                <a:ea typeface="Calibri"/>
                <a:cs typeface="Calibri"/>
              </a:rPr>
              <a:t>à rester en sécurité et en santé.</a:t>
            </a:r>
          </a:p>
          <a:p>
            <a:pPr marL="685800" lvl="1" indent="-228600">
              <a:lnSpc>
                <a:spcPct val="100000"/>
              </a:lnSpc>
              <a:spcBef>
                <a:spcPct val="0"/>
              </a:spcBef>
              <a:buClr>
                <a:srgbClr val="000000"/>
              </a:buClr>
              <a:defRPr sz="2400">
                <a:solidFill>
                  <a:srgbClr val="FF0000"/>
                </a:solidFill>
              </a:defRPr>
            </a:pPr>
            <a:r>
              <a:rPr lang="fr-CA" sz="2400" b="0" i="0" strike="noStrike" cap="none" spc="0" baseline="0" dirty="0">
                <a:solidFill>
                  <a:srgbClr val="FF40FF"/>
                </a:solidFill>
                <a:effectLst/>
                <a:latin typeface="Calibri"/>
                <a:ea typeface="Calibri"/>
                <a:cs typeface="Calibri"/>
              </a:rPr>
              <a:t>[Insérez le soutien supplémentaire qui peut être offert, comme des idées pour les célébrations en classe]</a:t>
            </a:r>
          </a:p>
          <a:p>
            <a:pPr marL="685800" lvl="1" indent="-228600">
              <a:lnSpc>
                <a:spcPct val="100000"/>
              </a:lnSpc>
              <a:spcBef>
                <a:spcPct val="0"/>
              </a:spcBef>
              <a:buClr>
                <a:srgbClr val="000000"/>
              </a:buClr>
              <a:defRPr sz="2400">
                <a:solidFill>
                  <a:srgbClr val="FF0000"/>
                </a:solidFill>
              </a:defRPr>
            </a:pPr>
            <a:r>
              <a:rPr lang="fr-CA" sz="2400" b="0" i="0" strike="noStrike" cap="none" spc="0" baseline="0" dirty="0">
                <a:solidFill>
                  <a:srgbClr val="FF40FF"/>
                </a:solidFill>
                <a:effectLst/>
                <a:latin typeface="Calibri"/>
                <a:ea typeface="Calibri"/>
                <a:cs typeface="Calibri"/>
              </a:rPr>
              <a:t>[Insérez des suggestions pour les camarades de classe, comme encourager les autres enfants à être inclusifs et à offrir du soutien]</a:t>
            </a:r>
          </a:p>
          <a:p>
            <a:pPr marL="685800" lvl="1" indent="-228600">
              <a:lnSpc>
                <a:spcPct val="100000"/>
              </a:lnSpc>
              <a:spcBef>
                <a:spcPct val="0"/>
              </a:spcBef>
              <a:buClr>
                <a:srgbClr val="000000"/>
              </a:buClr>
              <a:defRPr sz="2400">
                <a:solidFill>
                  <a:srgbClr val="FF0000"/>
                </a:solidFill>
              </a:defRPr>
            </a:pPr>
            <a:r>
              <a:rPr lang="fr-CA" sz="2400" b="0" i="0" strike="noStrike" cap="none" spc="0" baseline="0" dirty="0">
                <a:solidFill>
                  <a:srgbClr val="FF40FF"/>
                </a:solidFill>
                <a:effectLst/>
                <a:latin typeface="Calibri"/>
                <a:ea typeface="Calibri"/>
                <a:cs typeface="Calibri"/>
              </a:rPr>
              <a:t>[Insérez des suggestions sur le soutien nécessaire de la part d’autres membres du personnel, comme le personnel infirmier de l’école, les responsables de la cafétéria et l’enseignant d’éducation physique] </a:t>
            </a:r>
          </a:p>
          <a:p>
            <a:pPr marL="685800" lvl="1" indent="-228600">
              <a:lnSpc>
                <a:spcPct val="100000"/>
              </a:lnSpc>
              <a:spcBef>
                <a:spcPct val="0"/>
              </a:spcBef>
              <a:buClr>
                <a:srgbClr val="000000"/>
              </a:buClr>
              <a:defRPr sz="2400">
                <a:solidFill>
                  <a:srgbClr val="FF0000"/>
                </a:solidFill>
              </a:defRPr>
            </a:pPr>
            <a:r>
              <a:rPr lang="fr-CA" sz="2400" b="0" i="0" strike="noStrike" cap="none" spc="0" baseline="0" dirty="0">
                <a:solidFill>
                  <a:srgbClr val="FF40FF"/>
                </a:solidFill>
                <a:effectLst/>
                <a:latin typeface="Calibri"/>
                <a:ea typeface="Calibri"/>
                <a:cs typeface="Calibri"/>
              </a:rPr>
              <a:t>[Insérez des suggestions sur la saison du rhume et de la grippe, ou chaque fois qu’il y a une éclosion d’une maladie dans la salle de classe ou l’école]</a:t>
            </a:r>
          </a:p>
        </p:txBody>
      </p:sp>
      <p:sp>
        <p:nvSpPr>
          <p:cNvPr id="146" name="Title 1"/>
          <p:cNvSpPr txBox="1"/>
          <p:nvPr/>
        </p:nvSpPr>
        <p:spPr>
          <a:xfrm>
            <a:off x="926092" y="365125"/>
            <a:ext cx="10885842" cy="1325563"/>
          </a:xfrm>
          <a:prstGeom prst="rect">
            <a:avLst/>
          </a:prstGeom>
          <a:ln w="12700">
            <a:miter lim="400000"/>
          </a:ln>
          <a:extLst>
            <a:ext uri="{C572A759-6A51-4108-AA02-DFA0A04FC94B}">
              <ma14:wrappingTextBoxFlag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ma14="http://schemas.microsoft.com/office/mac/drawingml/2011/main" xmlns:a14="http://schemas.microsoft.com/office/drawing/2010/main" xmlns:m="http://schemas.openxmlformats.org/officeDocument/2006/math" xmlns="" val="1"/>
            </a:ext>
          </a:extLst>
        </p:spPr>
        <p:txBody>
          <a:bodyPr lIns="45719" rIns="45719" anchor="ctr">
            <a:normAutofit/>
          </a:bodyPr>
          <a:lstStyle>
            <a:lvl1pPr>
              <a:lnSpc>
                <a:spcPct val="90000"/>
              </a:lnSpc>
              <a:defRPr sz="4400">
                <a:latin typeface="Calibri Light"/>
                <a:ea typeface="Calibri Light"/>
                <a:cs typeface="Calibri Light"/>
                <a:sym typeface="Calibri Light"/>
              </a:defRPr>
            </a:lvl1pPr>
          </a:lstStyle>
          <a:p>
            <a:r>
              <a:rPr lang="fr-CA" sz="4400" b="0" i="0" strike="noStrike" cap="none" spc="0" baseline="0" dirty="0">
                <a:solidFill>
                  <a:srgbClr val="000000"/>
                </a:solidFill>
                <a:effectLst/>
                <a:latin typeface="Calibri Light"/>
                <a:ea typeface="Calibri Light"/>
                <a:cs typeface="Calibri Light"/>
              </a:rPr>
              <a:t>Ce que vous pouvez faire pour aider </a:t>
            </a:r>
          </a:p>
        </p:txBody>
      </p:sp>
    </p:spTree>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8" name="Content Placeholder 2"/>
          <p:cNvSpPr txBox="1">
            <a:spLocks noGrp="1"/>
          </p:cNvSpPr>
          <p:nvPr>
            <p:ph type="body" sz="half" idx="1"/>
          </p:nvPr>
        </p:nvSpPr>
        <p:spPr>
          <a:xfrm>
            <a:off x="838200" y="1825625"/>
            <a:ext cx="10515600" cy="2671730"/>
          </a:xfrm>
          <a:prstGeom prst="rect">
            <a:avLst/>
          </a:prstGeom>
        </p:spPr>
        <p:txBody>
          <a:bodyPr/>
          <a:lstStyle/>
          <a:p>
            <a:pPr marL="0" indent="0">
              <a:lnSpc>
                <a:spcPct val="100000"/>
              </a:lnSpc>
              <a:spcBef>
                <a:spcPct val="0"/>
              </a:spcBef>
              <a:buSzTx/>
              <a:buNone/>
            </a:pPr>
            <a:r>
              <a:rPr lang="fr-CA" sz="2800" b="0" i="0" strike="noStrike" cap="none" spc="0" baseline="0" dirty="0">
                <a:solidFill>
                  <a:srgbClr val="000000"/>
                </a:solidFill>
                <a:effectLst/>
                <a:latin typeface="Calibri"/>
                <a:ea typeface="Calibri"/>
                <a:cs typeface="Calibri"/>
              </a:rPr>
              <a:t>Nous avons une feuille de ressources qui est spécialement destinée aux enseignants remplaçants. On y trouve un aperçu des TCU, des choses à faire et à ne pas faire, et du soutien dont </a:t>
            </a:r>
            <a:r>
              <a:rPr lang="fr-CA" sz="2800" b="0" i="0" strike="noStrike" cap="none" spc="0" baseline="0" dirty="0">
                <a:solidFill>
                  <a:srgbClr val="FF40FF"/>
                </a:solidFill>
                <a:effectLst/>
                <a:latin typeface="Calibri"/>
                <a:ea typeface="Calibri"/>
                <a:cs typeface="Calibri"/>
              </a:rPr>
              <a:t>[NOM] </a:t>
            </a:r>
            <a:r>
              <a:rPr lang="fr-CA" sz="2800" b="0" i="0" strike="noStrike" cap="none" spc="0" baseline="0" dirty="0">
                <a:solidFill>
                  <a:srgbClr val="000000"/>
                </a:solidFill>
                <a:effectLst/>
                <a:latin typeface="Calibri"/>
                <a:ea typeface="Calibri"/>
                <a:cs typeface="Calibri"/>
              </a:rPr>
              <a:t>a besoin. </a:t>
            </a:r>
          </a:p>
          <a:p>
            <a:pPr marL="0" indent="0">
              <a:lnSpc>
                <a:spcPct val="100000"/>
              </a:lnSpc>
              <a:spcBef>
                <a:spcPct val="0"/>
              </a:spcBef>
              <a:buSzTx/>
              <a:buNone/>
              <a:defRPr>
                <a:solidFill>
                  <a:srgbClr val="FF0000"/>
                </a:solidFill>
              </a:defRPr>
            </a:pPr>
            <a:endParaRPr dirty="0"/>
          </a:p>
          <a:p>
            <a:pPr marL="0" indent="0">
              <a:lnSpc>
                <a:spcPct val="100000"/>
              </a:lnSpc>
              <a:spcBef>
                <a:spcPct val="0"/>
              </a:spcBef>
              <a:buSzTx/>
              <a:buNone/>
            </a:pPr>
            <a:r>
              <a:rPr lang="fr-CA" sz="2800" b="0" i="0" strike="noStrike" cap="none" spc="0" baseline="0" dirty="0">
                <a:solidFill>
                  <a:srgbClr val="000000"/>
                </a:solidFill>
                <a:effectLst/>
                <a:latin typeface="Calibri"/>
                <a:ea typeface="Calibri"/>
                <a:cs typeface="Calibri"/>
              </a:rPr>
              <a:t>Nous sommes heureux d’être une ressource en tout temps pour les enseignants remplaçants qui ont des questions ou des préoccupations. </a:t>
            </a:r>
          </a:p>
        </p:txBody>
      </p:sp>
      <p:sp>
        <p:nvSpPr>
          <p:cNvPr id="149" name="Title 1"/>
          <p:cNvSpPr txBox="1"/>
          <p:nvPr/>
        </p:nvSpPr>
        <p:spPr>
          <a:xfrm>
            <a:off x="926092" y="365125"/>
            <a:ext cx="10885842" cy="1325563"/>
          </a:xfrm>
          <a:prstGeom prst="rect">
            <a:avLst/>
          </a:prstGeom>
          <a:ln w="12700">
            <a:miter lim="400000"/>
          </a:ln>
          <a:extLst>
            <a:ext uri="{C572A759-6A51-4108-AA02-DFA0A04FC94B}">
              <ma14:wrappingTextBoxFlag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ma14="http://schemas.microsoft.com/office/mac/drawingml/2011/main" xmlns:a14="http://schemas.microsoft.com/office/drawing/2010/main" xmlns:m="http://schemas.openxmlformats.org/officeDocument/2006/math" xmlns="" val="1"/>
            </a:ext>
          </a:extLst>
        </p:spPr>
        <p:txBody>
          <a:bodyPr lIns="45719" rIns="45719" anchor="ctr">
            <a:normAutofit/>
          </a:bodyPr>
          <a:lstStyle>
            <a:lvl1pPr>
              <a:lnSpc>
                <a:spcPct val="90000"/>
              </a:lnSpc>
              <a:defRPr sz="4400">
                <a:latin typeface="Calibri Light"/>
                <a:ea typeface="Calibri Light"/>
                <a:cs typeface="Calibri Light"/>
                <a:sym typeface="Calibri Light"/>
              </a:defRPr>
            </a:lvl1pPr>
          </a:lstStyle>
          <a:p>
            <a:r>
              <a:rPr lang="fr-CA" sz="4400" b="0" i="0" strike="noStrike" cap="none" spc="0" baseline="0" dirty="0">
                <a:solidFill>
                  <a:srgbClr val="000000"/>
                </a:solidFill>
                <a:effectLst/>
                <a:latin typeface="Calibri Light"/>
                <a:ea typeface="Calibri Light"/>
                <a:cs typeface="Calibri Light"/>
              </a:rPr>
              <a:t>Enseignants remplaçants </a:t>
            </a:r>
          </a:p>
        </p:txBody>
      </p:sp>
    </p:spTree>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 name="Title 1"/>
          <p:cNvSpPr txBox="1">
            <a:spLocks noGrp="1"/>
          </p:cNvSpPr>
          <p:nvPr>
            <p:ph type="title"/>
          </p:nvPr>
        </p:nvSpPr>
        <p:spPr>
          <a:xfrm>
            <a:off x="880372" y="365125"/>
            <a:ext cx="10977283" cy="1325563"/>
          </a:xfrm>
          <a:prstGeom prst="rect">
            <a:avLst/>
          </a:prstGeom>
        </p:spPr>
        <p:txBody>
          <a:bodyPr/>
          <a:lstStyle/>
          <a:p>
            <a:r>
              <a:rPr lang="fr-CA" sz="4400" b="0" i="0" strike="noStrike" cap="none" spc="0" baseline="0" dirty="0">
                <a:solidFill>
                  <a:srgbClr val="000000"/>
                </a:solidFill>
                <a:effectLst/>
                <a:latin typeface="Calibri Light"/>
                <a:ea typeface="Calibri Light"/>
                <a:cs typeface="Calibri Light"/>
              </a:rPr>
              <a:t>Le soutien dont </a:t>
            </a:r>
            <a:r>
              <a:rPr lang="fr-CA" sz="4400" b="0" i="0" strike="noStrike" cap="none" spc="0" baseline="0" dirty="0">
                <a:solidFill>
                  <a:srgbClr val="FF40FF"/>
                </a:solidFill>
                <a:effectLst/>
                <a:latin typeface="Calibri Light"/>
                <a:ea typeface="Calibri Light"/>
                <a:cs typeface="Calibri Light"/>
              </a:rPr>
              <a:t>[NOM] </a:t>
            </a:r>
            <a:r>
              <a:rPr lang="fr-CA" sz="4400" b="0" i="0" strike="noStrike" cap="none" spc="0" baseline="0" dirty="0">
                <a:solidFill>
                  <a:srgbClr val="000000"/>
                </a:solidFill>
                <a:effectLst/>
                <a:latin typeface="Calibri Light"/>
                <a:ea typeface="Calibri Light"/>
                <a:cs typeface="Calibri Light"/>
              </a:rPr>
              <a:t>a besoin pendant une crise ou une maladie </a:t>
            </a:r>
          </a:p>
        </p:txBody>
      </p:sp>
      <p:sp>
        <p:nvSpPr>
          <p:cNvPr id="152" name="Content Placeholder 2"/>
          <p:cNvSpPr txBox="1">
            <a:spLocks noGrp="1"/>
          </p:cNvSpPr>
          <p:nvPr>
            <p:ph type="body" idx="1"/>
          </p:nvPr>
        </p:nvSpPr>
        <p:spPr>
          <a:xfrm>
            <a:off x="838200" y="1825625"/>
            <a:ext cx="10515600" cy="4492048"/>
          </a:xfrm>
          <a:prstGeom prst="rect">
            <a:avLst/>
          </a:prstGeom>
        </p:spPr>
        <p:txBody>
          <a:bodyPr/>
          <a:lstStyle/>
          <a:p>
            <a:pPr>
              <a:lnSpc>
                <a:spcPct val="100000"/>
              </a:lnSpc>
              <a:spcBef>
                <a:spcPct val="0"/>
              </a:spcBef>
            </a:pPr>
            <a:r>
              <a:rPr lang="fr-CA" sz="2800" b="0" i="0" strike="noStrike" cap="none" spc="0" baseline="0" dirty="0">
                <a:solidFill>
                  <a:srgbClr val="000000"/>
                </a:solidFill>
                <a:effectLst/>
                <a:latin typeface="Calibri"/>
                <a:ea typeface="Calibri"/>
                <a:cs typeface="Calibri"/>
              </a:rPr>
              <a:t>En raison de </a:t>
            </a:r>
            <a:r>
              <a:rPr lang="fr-CA" sz="2800" b="0" i="0" strike="noStrike" cap="none" spc="0" baseline="0" dirty="0">
                <a:solidFill>
                  <a:srgbClr val="FF40FF"/>
                </a:solidFill>
                <a:effectLst/>
                <a:latin typeface="Calibri"/>
                <a:ea typeface="Calibri"/>
                <a:cs typeface="Calibri"/>
              </a:rPr>
              <a:t>son</a:t>
            </a:r>
            <a:r>
              <a:rPr lang="fr-CA" sz="2800" b="0" i="0" strike="noStrike" cap="none" spc="0" baseline="0" dirty="0">
                <a:solidFill>
                  <a:srgbClr val="000000"/>
                </a:solidFill>
                <a:effectLst/>
                <a:latin typeface="Calibri"/>
                <a:ea typeface="Calibri"/>
                <a:cs typeface="Calibri"/>
              </a:rPr>
              <a:t> TCU, </a:t>
            </a:r>
            <a:r>
              <a:rPr lang="fr-CA" sz="2800" b="0" i="0" strike="noStrike" cap="none" spc="0" baseline="0" dirty="0">
                <a:solidFill>
                  <a:srgbClr val="FF40FF"/>
                </a:solidFill>
                <a:effectLst/>
                <a:latin typeface="Calibri"/>
                <a:ea typeface="Calibri"/>
                <a:cs typeface="Calibri"/>
              </a:rPr>
              <a:t>[NOM] </a:t>
            </a:r>
            <a:r>
              <a:rPr lang="fr-CA" sz="2800" b="0" i="0" strike="noStrike" cap="none" spc="0" baseline="0" dirty="0">
                <a:solidFill>
                  <a:srgbClr val="000000"/>
                </a:solidFill>
                <a:effectLst/>
                <a:latin typeface="Calibri"/>
                <a:ea typeface="Calibri"/>
                <a:cs typeface="Calibri"/>
              </a:rPr>
              <a:t>pourrait devoir s’absenter de l’école pendant de longues périodes pour recevoir un traitement ou se rétablir.</a:t>
            </a:r>
            <a:br>
              <a:rPr sz="2800" dirty="0"/>
            </a:br>
            <a:endParaRPr dirty="0"/>
          </a:p>
          <a:p>
            <a:pPr>
              <a:lnSpc>
                <a:spcPct val="100000"/>
              </a:lnSpc>
              <a:spcBef>
                <a:spcPct val="0"/>
              </a:spcBef>
            </a:pPr>
            <a:r>
              <a:rPr lang="fr-CA" sz="2800" b="0" i="0" strike="noStrike" cap="none" spc="0" baseline="0" dirty="0">
                <a:solidFill>
                  <a:srgbClr val="000000"/>
                </a:solidFill>
                <a:effectLst/>
                <a:latin typeface="Calibri"/>
                <a:ea typeface="Calibri"/>
                <a:cs typeface="Calibri"/>
              </a:rPr>
              <a:t>Ce qui suit serait utile pendant ou après une maladie :</a:t>
            </a:r>
          </a:p>
          <a:p>
            <a:pPr marL="685800" lvl="1" indent="-228600">
              <a:lnSpc>
                <a:spcPct val="100000"/>
              </a:lnSpc>
              <a:spcBef>
                <a:spcPct val="0"/>
              </a:spcBef>
              <a:buClr>
                <a:srgbClr val="000000"/>
              </a:buClr>
              <a:defRPr sz="2400">
                <a:solidFill>
                  <a:srgbClr val="FF0000"/>
                </a:solidFill>
              </a:defRPr>
            </a:pPr>
            <a:r>
              <a:rPr lang="fr-CA" sz="2400" b="0" i="0" strike="noStrike" cap="none" spc="0" baseline="0" dirty="0">
                <a:solidFill>
                  <a:srgbClr val="FF40FF"/>
                </a:solidFill>
                <a:effectLst/>
                <a:latin typeface="Calibri"/>
                <a:ea typeface="Calibri"/>
                <a:cs typeface="Calibri"/>
              </a:rPr>
              <a:t>[Insérez des instructions spécifiques pendant la maladie, comme envoyer les devoirs à la maison, des appels hebdomadaires avec les parents ou partager des nouvelles avec les camarades de classe]</a:t>
            </a:r>
          </a:p>
          <a:p>
            <a:pPr marL="685800" lvl="1" indent="-228600">
              <a:lnSpc>
                <a:spcPct val="100000"/>
              </a:lnSpc>
              <a:spcBef>
                <a:spcPct val="0"/>
              </a:spcBef>
              <a:buClr>
                <a:srgbClr val="000000"/>
              </a:buClr>
              <a:defRPr sz="2400">
                <a:solidFill>
                  <a:srgbClr val="FF0000"/>
                </a:solidFill>
              </a:defRPr>
            </a:pPr>
            <a:r>
              <a:rPr lang="fr-CA" sz="2400" b="0" i="0" strike="noStrike" cap="none" spc="0" baseline="0" dirty="0">
                <a:solidFill>
                  <a:srgbClr val="FF40FF"/>
                </a:solidFill>
                <a:effectLst/>
                <a:latin typeface="Calibri"/>
                <a:ea typeface="Calibri"/>
                <a:cs typeface="Calibri"/>
              </a:rPr>
              <a:t>[Insérez des instructions spécifiques après la maladie, comme préparer les camarades de classe pour le retour, accorder une attention particulière aux symptômes ou suivre les instructions du médecin]</a:t>
            </a:r>
          </a:p>
        </p:txBody>
      </p:sp>
    </p:spTree>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 name="Title 1"/>
          <p:cNvSpPr txBox="1">
            <a:spLocks noGrp="1"/>
          </p:cNvSpPr>
          <p:nvPr>
            <p:ph type="title"/>
          </p:nvPr>
        </p:nvSpPr>
        <p:spPr>
          <a:xfrm>
            <a:off x="838200" y="369435"/>
            <a:ext cx="10515600" cy="1325563"/>
          </a:xfrm>
          <a:prstGeom prst="rect">
            <a:avLst/>
          </a:prstGeom>
        </p:spPr>
        <p:txBody>
          <a:bodyPr/>
          <a:lstStyle/>
          <a:p>
            <a:r>
              <a:rPr lang="fr-CA" sz="4400" b="0" i="0" strike="noStrike" cap="none" spc="0" baseline="0" dirty="0">
                <a:solidFill>
                  <a:srgbClr val="000000"/>
                </a:solidFill>
                <a:effectLst/>
                <a:latin typeface="Calibri Light"/>
                <a:ea typeface="Calibri Light"/>
                <a:cs typeface="Calibri Light"/>
              </a:rPr>
              <a:t>Des questions?</a:t>
            </a:r>
          </a:p>
        </p:txBody>
      </p:sp>
      <p:sp>
        <p:nvSpPr>
          <p:cNvPr id="155" name="Content Placeholder 2"/>
          <p:cNvSpPr txBox="1">
            <a:spLocks noGrp="1"/>
          </p:cNvSpPr>
          <p:nvPr>
            <p:ph type="body" idx="1"/>
          </p:nvPr>
        </p:nvSpPr>
        <p:spPr>
          <a:xfrm>
            <a:off x="838200" y="1825625"/>
            <a:ext cx="10515600" cy="4492048"/>
          </a:xfrm>
          <a:prstGeom prst="rect">
            <a:avLst/>
          </a:prstGeom>
        </p:spPr>
        <p:txBody>
          <a:bodyPr/>
          <a:lstStyle/>
          <a:p>
            <a:pPr>
              <a:lnSpc>
                <a:spcPct val="100000"/>
              </a:lnSpc>
              <a:spcBef>
                <a:spcPct val="0"/>
              </a:spcBef>
            </a:pPr>
            <a:r>
              <a:rPr lang="fr-CA" sz="2800" b="0" i="0" strike="noStrike" cap="none" spc="0" baseline="0" dirty="0">
                <a:solidFill>
                  <a:srgbClr val="000000"/>
                </a:solidFill>
                <a:effectLst/>
                <a:latin typeface="Calibri"/>
                <a:ea typeface="Calibri"/>
                <a:cs typeface="Calibri"/>
              </a:rPr>
              <a:t>Sachez que vous pouvez communiquer avec nous en tout temps si vous avez des questions ou des préoccupations.  Nous vous sommes très reconnaissants de nous aider à assurer la sécurité et la santé de </a:t>
            </a:r>
            <a:r>
              <a:rPr lang="fr-CA" sz="2800" b="0" i="0" strike="noStrike" cap="none" spc="0" baseline="0" dirty="0">
                <a:solidFill>
                  <a:srgbClr val="FF40FF"/>
                </a:solidFill>
                <a:effectLst/>
                <a:latin typeface="Calibri"/>
                <a:ea typeface="Calibri"/>
                <a:cs typeface="Calibri"/>
              </a:rPr>
              <a:t>[NOM] </a:t>
            </a:r>
            <a:r>
              <a:rPr lang="fr-CA" sz="2800" b="0" i="0" strike="noStrike" cap="none" spc="0" baseline="0" dirty="0">
                <a:solidFill>
                  <a:srgbClr val="000000"/>
                </a:solidFill>
                <a:effectLst/>
                <a:latin typeface="Calibri"/>
                <a:ea typeface="Calibri"/>
                <a:cs typeface="Calibri"/>
              </a:rPr>
              <a:t>à l’école!</a:t>
            </a:r>
          </a:p>
          <a:p>
            <a:pPr>
              <a:lnSpc>
                <a:spcPct val="100000"/>
              </a:lnSpc>
              <a:spcBef>
                <a:spcPct val="0"/>
              </a:spcBef>
              <a:buClr>
                <a:srgbClr val="000000"/>
              </a:buClr>
              <a:defRPr>
                <a:solidFill>
                  <a:srgbClr val="FF0000"/>
                </a:solidFill>
              </a:defRPr>
            </a:pPr>
            <a:endParaRPr dirty="0"/>
          </a:p>
          <a:p>
            <a:pPr>
              <a:lnSpc>
                <a:spcPct val="100000"/>
              </a:lnSpc>
              <a:spcBef>
                <a:spcPct val="0"/>
              </a:spcBef>
              <a:buClr>
                <a:srgbClr val="000000"/>
              </a:buClr>
              <a:defRPr>
                <a:solidFill>
                  <a:srgbClr val="FF0000"/>
                </a:solidFill>
              </a:defRPr>
            </a:pPr>
            <a:r>
              <a:rPr lang="fr-CA" sz="2800" b="0" i="0" strike="noStrike" cap="none" spc="0" baseline="0" dirty="0">
                <a:solidFill>
                  <a:srgbClr val="FF40FF"/>
                </a:solidFill>
                <a:effectLst/>
                <a:latin typeface="Calibri"/>
                <a:ea typeface="Calibri"/>
                <a:cs typeface="Calibri"/>
              </a:rPr>
              <a:t>[Insérer le nom et les coordonnées de la personne-ressource]</a:t>
            </a:r>
          </a:p>
          <a:p>
            <a:pPr>
              <a:lnSpc>
                <a:spcPct val="100000"/>
              </a:lnSpc>
              <a:spcBef>
                <a:spcPct val="0"/>
              </a:spcBef>
              <a:buClr>
                <a:srgbClr val="000000"/>
              </a:buClr>
              <a:defRPr>
                <a:solidFill>
                  <a:srgbClr val="FF0000"/>
                </a:solidFill>
              </a:defRPr>
            </a:pPr>
            <a:endParaRPr dirty="0">
              <a:solidFill>
                <a:srgbClr val="FF40FF"/>
              </a:solidFill>
            </a:endParaRPr>
          </a:p>
          <a:p>
            <a:pPr>
              <a:lnSpc>
                <a:spcPct val="100000"/>
              </a:lnSpc>
              <a:spcBef>
                <a:spcPct val="0"/>
              </a:spcBef>
              <a:buClr>
                <a:srgbClr val="000000"/>
              </a:buClr>
              <a:defRPr>
                <a:solidFill>
                  <a:srgbClr val="FF0000"/>
                </a:solidFill>
              </a:defRPr>
            </a:pPr>
            <a:r>
              <a:rPr lang="fr-CA" sz="2800" b="0" i="0" strike="noStrike" cap="none" spc="0" baseline="0" dirty="0">
                <a:solidFill>
                  <a:srgbClr val="FF40FF"/>
                </a:solidFill>
                <a:effectLst/>
                <a:latin typeface="Calibri"/>
                <a:ea typeface="Calibri"/>
                <a:cs typeface="Calibri"/>
              </a:rPr>
              <a:t>[Insérer le nom et les coordonnées de la personne-ressource]</a:t>
            </a:r>
          </a:p>
        </p:txBody>
      </p:sp>
    </p:spTree>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 name="Content Placeholder 2"/>
          <p:cNvSpPr txBox="1">
            <a:spLocks noGrp="1"/>
          </p:cNvSpPr>
          <p:nvPr>
            <p:ph type="body" idx="1"/>
          </p:nvPr>
        </p:nvSpPr>
        <p:spPr>
          <a:xfrm>
            <a:off x="838200" y="277089"/>
            <a:ext cx="10515600" cy="6580911"/>
          </a:xfrm>
          <a:prstGeom prst="rect">
            <a:avLst/>
          </a:prstGeom>
        </p:spPr>
        <p:txBody>
          <a:bodyPr anchor="ctr"/>
          <a:lstStyle>
            <a:lvl1pPr marL="0" indent="0" algn="ctr">
              <a:lnSpc>
                <a:spcPct val="100000"/>
              </a:lnSpc>
              <a:spcBef>
                <a:spcPct val="0"/>
              </a:spcBef>
              <a:buSzTx/>
              <a:buNone/>
              <a:defRPr sz="9600" b="1"/>
            </a:lvl1pPr>
          </a:lstStyle>
          <a:p>
            <a:r>
              <a:rPr lang="fr-CA" sz="9600" b="1" i="0" strike="noStrike" cap="none" spc="0" baseline="0" dirty="0">
                <a:solidFill>
                  <a:srgbClr val="000000"/>
                </a:solidFill>
                <a:effectLst/>
                <a:latin typeface="Calibri"/>
                <a:ea typeface="Calibri"/>
                <a:cs typeface="Calibri"/>
              </a:rPr>
              <a:t>Merci!</a:t>
            </a:r>
          </a:p>
        </p:txBody>
      </p:sp>
      <p:sp>
        <p:nvSpPr>
          <p:cNvPr id="158" name="TextBox 1"/>
          <p:cNvSpPr txBox="1"/>
          <p:nvPr/>
        </p:nvSpPr>
        <p:spPr>
          <a:xfrm>
            <a:off x="409428" y="5380982"/>
            <a:ext cx="11368585" cy="923330"/>
          </a:xfrm>
          <a:prstGeom prst="rect">
            <a:avLst/>
          </a:prstGeom>
          <a:ln w="12700">
            <a:miter lim="400000"/>
          </a:ln>
          <a:extLst>
            <a:ext uri="{C572A759-6A51-4108-AA02-DFA0A04FC94B}">
              <ma14:wrappingTextBoxFlag xmlns:w="http://schemas.openxmlformats.org/wordprocessingml/2006/main" xmlns:wp="http://schemas.openxmlformats.org/drawingml/2006/wordprocessingDrawing" xmlns:mc="http://schemas.openxmlformats.org/markup-compatibility/2006" xmlns:p14="http://schemas.microsoft.com/office/powerpoint/2010/main" xmlns:p15="http://schemas.microsoft.com/office/powerpoint/2012/main" xmlns:p159="http://schemas.microsoft.com/office/powerpoint/2015/09/main" xmlns:ma14="http://schemas.microsoft.com/office/mac/drawingml/2011/main" xmlns:a14="http://schemas.microsoft.com/office/drawing/2010/main" xmlns:m="http://schemas.openxmlformats.org/officeDocument/2006/math" xmlns="" val="1"/>
            </a:ext>
          </a:extLst>
        </p:spPr>
        <p:txBody>
          <a:bodyPr wrap="square" lIns="45719" rIns="45719">
            <a:spAutoFit/>
          </a:bodyPr>
          <a:lstStyle/>
          <a:p>
            <a:pPr algn="ctr"/>
            <a:r>
              <a:rPr lang="fr-CA" sz="1800" b="0" i="0" strike="noStrike" cap="none" spc="0" baseline="0" dirty="0">
                <a:solidFill>
                  <a:srgbClr val="000000"/>
                </a:solidFill>
                <a:effectLst/>
                <a:latin typeface="Calibri"/>
                <a:ea typeface="Calibri"/>
                <a:cs typeface="Calibri"/>
              </a:rPr>
              <a:t>UCD IN COMMON et le logo HORIZON sont des marques de commerce détenues ou exploitées sous licence par Horizon.  </a:t>
            </a:r>
            <a:br>
              <a:rPr sz="1800" dirty="0"/>
            </a:br>
            <a:r>
              <a:rPr lang="fr-CA" sz="1800" b="0" i="0" strike="noStrike" cap="none" spc="0" baseline="0" dirty="0">
                <a:solidFill>
                  <a:srgbClr val="000000"/>
                </a:solidFill>
                <a:effectLst/>
                <a:latin typeface="Calibri"/>
                <a:ea typeface="Calibri"/>
                <a:cs typeface="Calibri"/>
              </a:rPr>
              <a:t>Toutes les autres marques de commerce mentionnées appartiennent à leurs propriétaires respectifs. </a:t>
            </a:r>
          </a:p>
          <a:p>
            <a:pPr algn="ctr"/>
            <a:r>
              <a:rPr lang="fr-CA" sz="1800" b="0" i="0" strike="noStrike" cap="none" spc="0" baseline="0" dirty="0">
                <a:solidFill>
                  <a:srgbClr val="000000"/>
                </a:solidFill>
                <a:effectLst/>
                <a:latin typeface="Calibri"/>
                <a:ea typeface="Calibri"/>
                <a:cs typeface="Calibri"/>
              </a:rPr>
              <a:t>© 2022 Horizon Therapeutics </a:t>
            </a:r>
            <a:r>
              <a:rPr lang="fr-CA" sz="1800" b="0" i="0" strike="noStrike" cap="none" spc="0" baseline="0" dirty="0" err="1">
                <a:solidFill>
                  <a:srgbClr val="000000"/>
                </a:solidFill>
                <a:effectLst/>
                <a:latin typeface="Calibri"/>
                <a:ea typeface="Calibri"/>
                <a:cs typeface="Calibri"/>
              </a:rPr>
              <a:t>plc</a:t>
            </a:r>
            <a:r>
              <a:rPr lang="fr-CA" sz="1800" b="0" i="0" strike="noStrike" cap="none" spc="0" baseline="0" dirty="0">
                <a:solidFill>
                  <a:srgbClr val="000000"/>
                </a:solidFill>
                <a:effectLst/>
                <a:latin typeface="Calibri"/>
                <a:ea typeface="Calibri"/>
                <a:cs typeface="Calibri"/>
              </a:rPr>
              <a:t> DA-UNBR-CA-00023F 02/22</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Title 1"/>
          <p:cNvSpPr txBox="1">
            <a:spLocks noGrp="1"/>
          </p:cNvSpPr>
          <p:nvPr>
            <p:ph type="title"/>
          </p:nvPr>
        </p:nvSpPr>
        <p:spPr>
          <a:xfrm>
            <a:off x="534986" y="457200"/>
            <a:ext cx="11185960" cy="706583"/>
          </a:xfrm>
          <a:prstGeom prst="rect">
            <a:avLst/>
          </a:prstGeom>
        </p:spPr>
        <p:txBody>
          <a:bodyPr anchor="ctr"/>
          <a:lstStyle/>
          <a:p>
            <a:pPr>
              <a:defRPr sz="4000"/>
            </a:pPr>
            <a:r>
              <a:rPr lang="fr-CA" sz="4000" b="0" i="0" strike="noStrike" cap="none" spc="0" baseline="0" dirty="0">
                <a:solidFill>
                  <a:srgbClr val="000000"/>
                </a:solidFill>
                <a:effectLst/>
                <a:latin typeface="Calibri Light"/>
                <a:ea typeface="Calibri Light"/>
                <a:cs typeface="Calibri Light"/>
              </a:rPr>
              <a:t>Apprendre à connaître </a:t>
            </a:r>
            <a:r>
              <a:rPr lang="fr-CA" sz="4000" b="0" i="0" strike="noStrike" cap="none" spc="0" baseline="0" dirty="0">
                <a:solidFill>
                  <a:srgbClr val="FF40FF"/>
                </a:solidFill>
                <a:effectLst/>
                <a:latin typeface="Calibri Light"/>
                <a:ea typeface="Calibri Light"/>
                <a:cs typeface="Calibri Light"/>
              </a:rPr>
              <a:t>[NOM] </a:t>
            </a:r>
          </a:p>
        </p:txBody>
      </p:sp>
      <p:pic>
        <p:nvPicPr>
          <p:cNvPr id="112" name="Picture Placeholder 2" descr="Picture Placeholder 2"/>
          <p:cNvPicPr>
            <a:picLocks noGrp="1" noChangeAspect="1"/>
          </p:cNvPicPr>
          <p:nvPr>
            <p:ph type="pic" idx="21"/>
          </p:nvPr>
        </p:nvPicPr>
        <p:blipFill>
          <a:blip r:embed="rId2"/>
          <a:stretch>
            <a:fillRect/>
          </a:stretch>
        </p:blipFill>
        <p:spPr>
          <a:xfrm>
            <a:off x="7501812" y="1960010"/>
            <a:ext cx="3908977" cy="3908977"/>
          </a:xfrm>
          <a:prstGeom prst="rect">
            <a:avLst/>
          </a:prstGeom>
          <a:ln w="9525">
            <a:solidFill>
              <a:srgbClr val="000000"/>
            </a:solidFill>
            <a:round/>
          </a:ln>
        </p:spPr>
      </p:pic>
      <p:sp>
        <p:nvSpPr>
          <p:cNvPr id="113" name="Text Placeholder 3"/>
          <p:cNvSpPr txBox="1">
            <a:spLocks noGrp="1"/>
          </p:cNvSpPr>
          <p:nvPr>
            <p:ph type="body" idx="1"/>
          </p:nvPr>
        </p:nvSpPr>
        <p:spPr>
          <a:xfrm>
            <a:off x="534987" y="1496288"/>
            <a:ext cx="6780213" cy="4372699"/>
          </a:xfrm>
          <a:prstGeom prst="rect">
            <a:avLst/>
          </a:prstGeom>
        </p:spPr>
        <p:txBody>
          <a:bodyPr/>
          <a:lstStyle/>
          <a:p>
            <a:pPr marL="342900" indent="-342900">
              <a:buClr>
                <a:srgbClr val="000000"/>
              </a:buClr>
              <a:buSzTx/>
              <a:buFont typeface="Arial"/>
              <a:buChar char="•"/>
              <a:defRPr sz="2400">
                <a:solidFill>
                  <a:srgbClr val="FF0000"/>
                </a:solidFill>
              </a:defRPr>
            </a:pPr>
            <a:r>
              <a:rPr lang="fr-CA" sz="2400" b="0" i="0" strike="noStrike" cap="none" spc="0" baseline="0" dirty="0">
                <a:solidFill>
                  <a:srgbClr val="FF40FF"/>
                </a:solidFill>
                <a:effectLst/>
                <a:latin typeface="Calibri"/>
                <a:ea typeface="Calibri"/>
                <a:cs typeface="Calibri"/>
              </a:rPr>
              <a:t>Âge</a:t>
            </a:r>
          </a:p>
          <a:p>
            <a:pPr marL="342900" indent="-342900">
              <a:buClr>
                <a:srgbClr val="000000"/>
              </a:buClr>
              <a:buSzTx/>
              <a:buFont typeface="Arial"/>
              <a:buChar char="•"/>
              <a:defRPr sz="2400">
                <a:solidFill>
                  <a:srgbClr val="FF0000"/>
                </a:solidFill>
              </a:defRPr>
            </a:pPr>
            <a:r>
              <a:rPr lang="fr-CA" sz="2400" b="0" i="0" strike="noStrike" cap="none" spc="0" baseline="0" dirty="0">
                <a:solidFill>
                  <a:srgbClr val="FF40FF"/>
                </a:solidFill>
                <a:effectLst/>
                <a:latin typeface="Calibri"/>
                <a:ea typeface="Calibri"/>
                <a:cs typeface="Calibri"/>
              </a:rPr>
              <a:t>Aime/préférence (couleur, film, émission de télévision, livre, etc.)</a:t>
            </a:r>
          </a:p>
          <a:p>
            <a:pPr marL="342900" indent="-342900">
              <a:buClr>
                <a:srgbClr val="000000"/>
              </a:buClr>
              <a:buSzTx/>
              <a:buFont typeface="Arial"/>
              <a:buChar char="•"/>
              <a:defRPr sz="2400">
                <a:solidFill>
                  <a:srgbClr val="FF0000"/>
                </a:solidFill>
              </a:defRPr>
            </a:pPr>
            <a:r>
              <a:rPr lang="fr-CA" sz="2400" b="0" i="0" strike="noStrike" cap="none" spc="0" baseline="0" dirty="0">
                <a:solidFill>
                  <a:srgbClr val="FF40FF"/>
                </a:solidFill>
                <a:effectLst/>
                <a:latin typeface="Calibri"/>
                <a:ea typeface="Calibri"/>
                <a:cs typeface="Calibri"/>
              </a:rPr>
              <a:t>Les choses qu’il ou elle aime faire</a:t>
            </a:r>
          </a:p>
          <a:p>
            <a:pPr marL="342900" indent="-342900">
              <a:buClr>
                <a:srgbClr val="000000"/>
              </a:buClr>
              <a:buSzTx/>
              <a:buFont typeface="Arial"/>
              <a:buChar char="•"/>
              <a:defRPr sz="2400">
                <a:solidFill>
                  <a:srgbClr val="FF0000"/>
                </a:solidFill>
              </a:defRPr>
            </a:pPr>
            <a:r>
              <a:rPr lang="fr-CA" sz="2400" b="0" i="0" strike="noStrike" cap="none" spc="0" baseline="0" dirty="0">
                <a:solidFill>
                  <a:srgbClr val="FF40FF"/>
                </a:solidFill>
                <a:effectLst/>
                <a:latin typeface="Calibri"/>
                <a:ea typeface="Calibri"/>
                <a:cs typeface="Calibri"/>
              </a:rPr>
              <a:t>Anecdotes </a:t>
            </a:r>
          </a:p>
          <a:p>
            <a:pPr marL="342900" indent="-342900">
              <a:buClr>
                <a:srgbClr val="000000"/>
              </a:buClr>
              <a:buSzTx/>
              <a:buFont typeface="Arial"/>
              <a:buChar char="•"/>
              <a:defRPr sz="2400">
                <a:solidFill>
                  <a:srgbClr val="FF0000"/>
                </a:solidFill>
              </a:defRPr>
            </a:pPr>
            <a:r>
              <a:rPr lang="fr-CA" sz="2400" b="0" i="0" strike="noStrike" cap="none" spc="0" baseline="0" dirty="0">
                <a:solidFill>
                  <a:srgbClr val="FF40FF"/>
                </a:solidFill>
                <a:effectLst/>
                <a:latin typeface="Calibri"/>
                <a:ea typeface="Calibri"/>
                <a:cs typeface="Calibri"/>
              </a:rPr>
              <a:t>Choses spéciales à son sujet</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5" name="Picture Placeholder 1" descr="Picture Placeholder 1"/>
          <p:cNvPicPr>
            <a:picLocks noGrp="1" noChangeAspect="1"/>
          </p:cNvPicPr>
          <p:nvPr>
            <p:ph type="pic" idx="21"/>
          </p:nvPr>
        </p:nvPicPr>
        <p:blipFill>
          <a:blip r:embed="rId2"/>
          <a:stretch>
            <a:fillRect/>
          </a:stretch>
        </p:blipFill>
        <p:spPr>
          <a:prstGeom prst="rect">
            <a:avLst/>
          </a:prstGeom>
        </p:spPr>
      </p:pic>
      <p:pic>
        <p:nvPicPr>
          <p:cNvPr id="116" name="Picture Placeholder 2" descr="Picture Placeholder 2"/>
          <p:cNvPicPr>
            <a:picLocks noGrp="1" noChangeAspect="1"/>
          </p:cNvPicPr>
          <p:nvPr>
            <p:ph type="pic" idx="22"/>
          </p:nvPr>
        </p:nvPicPr>
        <p:blipFill>
          <a:blip r:embed="rId2"/>
          <a:stretch>
            <a:fillRect/>
          </a:stretch>
        </p:blipFill>
        <p:spPr>
          <a:prstGeom prst="rect">
            <a:avLst/>
          </a:prstGeom>
        </p:spPr>
      </p:pic>
      <p:pic>
        <p:nvPicPr>
          <p:cNvPr id="117" name="Picture Placeholder 3" descr="Picture Placeholder 3"/>
          <p:cNvPicPr>
            <a:picLocks noGrp="1" noChangeAspect="1"/>
          </p:cNvPicPr>
          <p:nvPr>
            <p:ph type="pic" idx="23"/>
          </p:nvPr>
        </p:nvPicPr>
        <p:blipFill>
          <a:blip r:embed="rId2"/>
          <a:stretch>
            <a:fillRect/>
          </a:stretch>
        </p:blipFill>
        <p:spPr>
          <a:prstGeom prst="rect">
            <a:avLst/>
          </a:prstGeom>
        </p:spPr>
      </p:pic>
      <p:pic>
        <p:nvPicPr>
          <p:cNvPr id="118" name="Picture Placeholder 4" descr="Picture Placeholder 4"/>
          <p:cNvPicPr>
            <a:picLocks noGrp="1" noChangeAspect="1"/>
          </p:cNvPicPr>
          <p:nvPr>
            <p:ph type="pic" idx="24"/>
          </p:nvPr>
        </p:nvPicPr>
        <p:blipFill>
          <a:blip r:embed="rId2"/>
          <a:stretch>
            <a:fillRect/>
          </a:stretch>
        </p:blipFill>
        <p:spPr>
          <a:prstGeom prst="rect">
            <a:avLst/>
          </a:prstGeom>
        </p:spPr>
      </p:pic>
      <p:pic>
        <p:nvPicPr>
          <p:cNvPr id="119" name="Picture Placeholder 5" descr="Picture Placeholder 5"/>
          <p:cNvPicPr>
            <a:picLocks noGrp="1" noChangeAspect="1"/>
          </p:cNvPicPr>
          <p:nvPr>
            <p:ph type="pic" idx="25"/>
          </p:nvPr>
        </p:nvPicPr>
        <p:blipFill>
          <a:blip r:embed="rId2"/>
          <a:stretch>
            <a:fillRect/>
          </a:stretch>
        </p:blipFill>
        <p:spPr>
          <a:prstGeom prst="rect">
            <a:avLst/>
          </a:prstGeom>
        </p:spPr>
      </p:pic>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Title 1"/>
          <p:cNvSpPr txBox="1">
            <a:spLocks noGrp="1"/>
          </p:cNvSpPr>
          <p:nvPr>
            <p:ph type="title"/>
          </p:nvPr>
        </p:nvSpPr>
        <p:spPr>
          <a:prstGeom prst="rect">
            <a:avLst/>
          </a:prstGeom>
        </p:spPr>
        <p:txBody>
          <a:bodyPr/>
          <a:lstStyle/>
          <a:p>
            <a:r>
              <a:rPr lang="fr-CA" sz="4400" b="0" i="0" strike="noStrike" cap="none" spc="0" baseline="0" dirty="0">
                <a:solidFill>
                  <a:srgbClr val="000000"/>
                </a:solidFill>
                <a:effectLst/>
                <a:latin typeface="Calibri Light"/>
                <a:ea typeface="Calibri Light"/>
                <a:cs typeface="Calibri Light"/>
              </a:rPr>
              <a:t>Qu’est-ce qu’un trouble du cycle de l’urée (TCU)?</a:t>
            </a:r>
          </a:p>
        </p:txBody>
      </p:sp>
      <p:sp>
        <p:nvSpPr>
          <p:cNvPr id="122" name="Content Placeholder 2"/>
          <p:cNvSpPr txBox="1">
            <a:spLocks noGrp="1"/>
          </p:cNvSpPr>
          <p:nvPr>
            <p:ph type="body" idx="1"/>
          </p:nvPr>
        </p:nvSpPr>
        <p:spPr>
          <a:prstGeom prst="rect">
            <a:avLst/>
          </a:prstGeom>
        </p:spPr>
        <p:txBody>
          <a:bodyPr/>
          <a:lstStyle/>
          <a:p>
            <a:pPr marL="217170" indent="-217170" defTabSz="868680">
              <a:lnSpc>
                <a:spcPct val="96000"/>
              </a:lnSpc>
              <a:spcBef>
                <a:spcPts val="900"/>
              </a:spcBef>
              <a:defRPr sz="1994"/>
            </a:pPr>
            <a:r>
              <a:rPr lang="fr-CA" sz="1994" b="0" i="0" strike="noStrike" cap="none" spc="0" baseline="0" dirty="0">
                <a:solidFill>
                  <a:srgbClr val="000000"/>
                </a:solidFill>
                <a:effectLst/>
                <a:latin typeface="Calibri"/>
                <a:ea typeface="Calibri"/>
                <a:cs typeface="Calibri"/>
              </a:rPr>
              <a:t>Un </a:t>
            </a:r>
            <a:r>
              <a:rPr lang="fr-CA" sz="1994" b="1" i="0" strike="noStrike" cap="none" spc="0" baseline="0" dirty="0">
                <a:solidFill>
                  <a:srgbClr val="000000"/>
                </a:solidFill>
                <a:effectLst/>
                <a:latin typeface="Calibri"/>
                <a:ea typeface="Calibri"/>
                <a:cs typeface="Calibri"/>
              </a:rPr>
              <a:t>trouble du cycle de l’urée</a:t>
            </a:r>
            <a:r>
              <a:rPr lang="fr-CA" sz="1994" b="0" i="0" strike="noStrike" cap="none" spc="0" baseline="0" dirty="0">
                <a:solidFill>
                  <a:srgbClr val="000000"/>
                </a:solidFill>
                <a:effectLst/>
                <a:latin typeface="Calibri"/>
                <a:ea typeface="Calibri"/>
                <a:cs typeface="Calibri"/>
              </a:rPr>
              <a:t> (</a:t>
            </a:r>
            <a:r>
              <a:rPr lang="fr-CA" sz="1994" b="1" i="0" strike="noStrike" cap="none" spc="0" baseline="0" dirty="0">
                <a:solidFill>
                  <a:srgbClr val="000000"/>
                </a:solidFill>
                <a:effectLst/>
                <a:latin typeface="Calibri"/>
                <a:ea typeface="Calibri"/>
                <a:cs typeface="Calibri"/>
              </a:rPr>
              <a:t>TCU</a:t>
            </a:r>
            <a:r>
              <a:rPr lang="fr-CA" sz="1994" b="0" i="0" strike="noStrike" cap="none" spc="0" baseline="0" dirty="0">
                <a:solidFill>
                  <a:srgbClr val="000000"/>
                </a:solidFill>
                <a:effectLst/>
                <a:latin typeface="Calibri"/>
                <a:ea typeface="Calibri"/>
                <a:cs typeface="Calibri"/>
              </a:rPr>
              <a:t>)</a:t>
            </a:r>
            <a:r>
              <a:rPr lang="fr-CA" sz="1994" b="1" i="0" strike="noStrike" cap="none" spc="0" baseline="0" dirty="0">
                <a:solidFill>
                  <a:srgbClr val="000000"/>
                </a:solidFill>
                <a:effectLst/>
                <a:latin typeface="Calibri"/>
                <a:ea typeface="Calibri"/>
                <a:cs typeface="Calibri"/>
              </a:rPr>
              <a:t> </a:t>
            </a:r>
            <a:r>
              <a:rPr lang="fr-CA" sz="1994" b="0" i="0" strike="noStrike" cap="none" spc="0" baseline="0" dirty="0">
                <a:solidFill>
                  <a:srgbClr val="000000"/>
                </a:solidFill>
                <a:effectLst/>
                <a:latin typeface="Calibri"/>
                <a:ea typeface="Calibri"/>
                <a:cs typeface="Calibri"/>
              </a:rPr>
              <a:t>est une affection qui empêche le corps de traiter correctement les protéines. Chez une personne atteinte d’un TCU, les protéines dans le corps se décomposent sous forme d’ammoniac, mais le foie ne peut pas transformer l’ammoniac en urée pour l’éliminer en toute sécurité. Au lieu d’être éliminé du corps, l’ammoniac s’accumule dans le sang, ce qui peut être très dangereux et causer des dommages partout dans le corps.</a:t>
            </a:r>
            <a:endParaRPr sz="1615" dirty="0"/>
          </a:p>
          <a:p>
            <a:pPr marL="217170" indent="-217170" defTabSz="868680">
              <a:lnSpc>
                <a:spcPct val="72000"/>
              </a:lnSpc>
              <a:spcBef>
                <a:spcPts val="900"/>
              </a:spcBef>
              <a:defRPr sz="1804"/>
            </a:pPr>
            <a:endParaRPr sz="1615" dirty="0"/>
          </a:p>
          <a:p>
            <a:pPr marL="217170" indent="-217170" defTabSz="868680">
              <a:lnSpc>
                <a:spcPct val="72000"/>
              </a:lnSpc>
              <a:spcBef>
                <a:spcPts val="900"/>
              </a:spcBef>
              <a:defRPr sz="1994"/>
            </a:pPr>
            <a:r>
              <a:rPr lang="fr-CA" sz="1994" b="0" i="0" strike="noStrike" cap="none" spc="0" baseline="0" dirty="0">
                <a:solidFill>
                  <a:srgbClr val="000000"/>
                </a:solidFill>
                <a:effectLst/>
                <a:latin typeface="Calibri"/>
                <a:ea typeface="Calibri"/>
                <a:cs typeface="Calibri"/>
              </a:rPr>
              <a:t>Les TCU sont rares et ne touchent qu’environ une personne sur 35 000 née aux États-Unis.</a:t>
            </a:r>
            <a:endParaRPr sz="1615" dirty="0"/>
          </a:p>
          <a:p>
            <a:pPr marL="217170" indent="-217170" defTabSz="868680">
              <a:lnSpc>
                <a:spcPct val="72000"/>
              </a:lnSpc>
              <a:spcBef>
                <a:spcPts val="900"/>
              </a:spcBef>
              <a:defRPr sz="1615"/>
            </a:pPr>
            <a:endParaRPr sz="1615" dirty="0"/>
          </a:p>
          <a:p>
            <a:pPr marL="217170" indent="-217170" defTabSz="868680">
              <a:lnSpc>
                <a:spcPct val="72000"/>
              </a:lnSpc>
              <a:spcBef>
                <a:spcPts val="900"/>
              </a:spcBef>
              <a:defRPr sz="1994"/>
            </a:pPr>
            <a:r>
              <a:rPr lang="fr-CA" sz="1994" b="0" i="0" strike="noStrike" cap="none" spc="0" baseline="0" dirty="0">
                <a:solidFill>
                  <a:srgbClr val="000000"/>
                </a:solidFill>
                <a:effectLst/>
                <a:latin typeface="Calibri"/>
                <a:ea typeface="Calibri"/>
                <a:cs typeface="Calibri"/>
              </a:rPr>
              <a:t>Les TCU sont génétiques. Un TCU est quelque chose avec lequel un enfant naît et qu’il aura tout au long de sa vie. Il ne disparaît pas au fil du temps.</a:t>
            </a:r>
            <a:br>
              <a:rPr sz="1994" dirty="0"/>
            </a:br>
            <a:endParaRPr sz="2945" dirty="0"/>
          </a:p>
          <a:p>
            <a:pPr marL="217170" indent="-217170" defTabSz="868680">
              <a:lnSpc>
                <a:spcPct val="72000"/>
              </a:lnSpc>
              <a:spcBef>
                <a:spcPts val="900"/>
              </a:spcBef>
              <a:defRPr sz="1994"/>
            </a:pPr>
            <a:r>
              <a:rPr lang="fr-CA" sz="1994" b="0" i="0" strike="noStrike" cap="none" spc="0" baseline="0" dirty="0">
                <a:solidFill>
                  <a:srgbClr val="000000"/>
                </a:solidFill>
                <a:effectLst/>
                <a:latin typeface="Calibri"/>
                <a:ea typeface="Calibri"/>
                <a:cs typeface="Calibri"/>
              </a:rPr>
              <a:t>Les personnes atteintes d’un TCU ne semblent pas toujours malades, il peut donc être difficile de se rappeler qu’elles courent un risque d’urgence médicale. </a:t>
            </a:r>
            <a:br>
              <a:rPr sz="1994" dirty="0"/>
            </a:br>
            <a:endParaRPr dirty="0"/>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 name="Title 1"/>
          <p:cNvSpPr txBox="1">
            <a:spLocks noGrp="1"/>
          </p:cNvSpPr>
          <p:nvPr>
            <p:ph type="title"/>
          </p:nvPr>
        </p:nvSpPr>
        <p:spPr>
          <a:prstGeom prst="rect">
            <a:avLst/>
          </a:prstGeom>
        </p:spPr>
        <p:txBody>
          <a:bodyPr/>
          <a:lstStyle/>
          <a:p>
            <a:r>
              <a:rPr lang="fr-CA" sz="4400" b="0" i="0" strike="noStrike" cap="none" spc="0" baseline="0" dirty="0">
                <a:solidFill>
                  <a:srgbClr val="000000"/>
                </a:solidFill>
                <a:effectLst/>
                <a:latin typeface="Calibri Light"/>
                <a:ea typeface="Calibri Light"/>
                <a:cs typeface="Calibri Light"/>
              </a:rPr>
              <a:t>Risques associés à un TCU</a:t>
            </a:r>
          </a:p>
        </p:txBody>
      </p:sp>
      <p:sp>
        <p:nvSpPr>
          <p:cNvPr id="125" name="Content Placeholder 2"/>
          <p:cNvSpPr txBox="1">
            <a:spLocks noGrp="1"/>
          </p:cNvSpPr>
          <p:nvPr>
            <p:ph type="body" idx="1"/>
          </p:nvPr>
        </p:nvSpPr>
        <p:spPr>
          <a:xfrm>
            <a:off x="838200" y="1606363"/>
            <a:ext cx="10515600" cy="4794437"/>
          </a:xfrm>
          <a:prstGeom prst="rect">
            <a:avLst/>
          </a:prstGeom>
        </p:spPr>
        <p:txBody>
          <a:bodyPr/>
          <a:lstStyle/>
          <a:p>
            <a:pPr>
              <a:lnSpc>
                <a:spcPct val="81000"/>
              </a:lnSpc>
              <a:defRPr sz="2500"/>
            </a:pPr>
            <a:r>
              <a:rPr lang="fr-CA" sz="2500" b="0" i="0" strike="noStrike" cap="none" spc="0" baseline="0" dirty="0">
                <a:solidFill>
                  <a:srgbClr val="000000"/>
                </a:solidFill>
                <a:effectLst/>
                <a:latin typeface="Calibri"/>
                <a:ea typeface="Calibri"/>
                <a:cs typeface="Calibri"/>
              </a:rPr>
              <a:t>Les personnes atteintes d’un TCU sont à risque de faire une </a:t>
            </a:r>
            <a:r>
              <a:rPr lang="fr-CA" sz="2500" b="1" i="0" strike="noStrike" cap="none" spc="0" baseline="0" dirty="0">
                <a:solidFill>
                  <a:srgbClr val="000000"/>
                </a:solidFill>
                <a:effectLst/>
                <a:latin typeface="Calibri"/>
                <a:ea typeface="Calibri"/>
                <a:cs typeface="Calibri"/>
              </a:rPr>
              <a:t>crise d’hyperammoniémie </a:t>
            </a:r>
            <a:r>
              <a:rPr lang="fr-CA" sz="2500" b="0" i="0" strike="noStrike" cap="none" spc="0" baseline="0" dirty="0">
                <a:solidFill>
                  <a:srgbClr val="000000"/>
                </a:solidFill>
                <a:effectLst/>
                <a:latin typeface="Calibri"/>
                <a:ea typeface="Calibri"/>
                <a:cs typeface="Calibri"/>
              </a:rPr>
              <a:t>(qu’on appelle parfois « CHA » ou « crise »). C’est lorsque la quantité d’ammoniac dans leur sang devient extrêmement élevée. Il s’agit d’une urgence médicale grave parce qu’elle peut causer des dommages au cerveau, le coma ou même la mort. Si </a:t>
            </a:r>
            <a:r>
              <a:rPr lang="fr-CA" sz="2500" b="0" i="0" strike="noStrike" cap="none" spc="0" baseline="0" dirty="0">
                <a:solidFill>
                  <a:srgbClr val="FF40FF"/>
                </a:solidFill>
                <a:effectLst/>
                <a:latin typeface="Calibri"/>
                <a:ea typeface="Calibri"/>
                <a:cs typeface="Calibri"/>
              </a:rPr>
              <a:t>[NOM] </a:t>
            </a:r>
            <a:r>
              <a:rPr lang="fr-CA" sz="2500" b="0" i="0" strike="noStrike" cap="none" spc="0" baseline="0" dirty="0">
                <a:solidFill>
                  <a:srgbClr val="000000"/>
                </a:solidFill>
                <a:effectLst/>
                <a:latin typeface="Calibri"/>
                <a:ea typeface="Calibri"/>
                <a:cs typeface="Calibri"/>
              </a:rPr>
              <a:t>a une crise, </a:t>
            </a:r>
            <a:r>
              <a:rPr lang="fr-CA" sz="2500" b="0" i="0" strike="noStrike" cap="none" spc="0" baseline="0" dirty="0">
                <a:solidFill>
                  <a:srgbClr val="FF40FF"/>
                </a:solidFill>
                <a:effectLst/>
                <a:latin typeface="Calibri"/>
                <a:ea typeface="Calibri"/>
                <a:cs typeface="Calibri"/>
              </a:rPr>
              <a:t>[il/elle] </a:t>
            </a:r>
            <a:r>
              <a:rPr lang="fr-CA" sz="2500" b="0" i="0" strike="noStrike" cap="none" spc="0" baseline="0" dirty="0">
                <a:solidFill>
                  <a:srgbClr val="000000"/>
                </a:solidFill>
                <a:effectLst/>
                <a:latin typeface="Calibri"/>
                <a:ea typeface="Calibri"/>
                <a:cs typeface="Calibri"/>
              </a:rPr>
              <a:t>a besoin de soins médicaux immédiatement.</a:t>
            </a:r>
          </a:p>
          <a:p>
            <a:pPr>
              <a:lnSpc>
                <a:spcPct val="81000"/>
              </a:lnSpc>
              <a:defRPr sz="2500"/>
            </a:pPr>
            <a:endParaRPr dirty="0"/>
          </a:p>
          <a:p>
            <a:pPr>
              <a:lnSpc>
                <a:spcPct val="81000"/>
              </a:lnSpc>
              <a:defRPr sz="2500"/>
            </a:pPr>
            <a:r>
              <a:rPr lang="fr-CA" sz="2500" b="0" i="0" strike="noStrike" cap="none" spc="0" baseline="0" dirty="0">
                <a:solidFill>
                  <a:srgbClr val="000000"/>
                </a:solidFill>
                <a:effectLst/>
                <a:latin typeface="Calibri"/>
                <a:ea typeface="Calibri"/>
                <a:cs typeface="Calibri"/>
              </a:rPr>
              <a:t>Parfois, la quantité d’ammoniac dans le sang de </a:t>
            </a:r>
            <a:r>
              <a:rPr lang="fr-CA" sz="2500" b="0" i="0" strike="noStrike" cap="none" spc="0" baseline="0" dirty="0">
                <a:solidFill>
                  <a:srgbClr val="FF40FF"/>
                </a:solidFill>
                <a:effectLst/>
                <a:latin typeface="Calibri"/>
                <a:ea typeface="Calibri"/>
                <a:cs typeface="Calibri"/>
              </a:rPr>
              <a:t>[NOM] </a:t>
            </a:r>
            <a:r>
              <a:rPr lang="fr-CA" sz="2500" b="0" i="0" strike="noStrike" cap="none" spc="0" baseline="0" dirty="0">
                <a:solidFill>
                  <a:srgbClr val="000000"/>
                </a:solidFill>
                <a:effectLst/>
                <a:latin typeface="Calibri"/>
                <a:ea typeface="Calibri"/>
                <a:cs typeface="Calibri"/>
              </a:rPr>
              <a:t>commence à augmenter, mais elle n’augmente pas assez pour causer une crise. C’est ce qu’on appelle une </a:t>
            </a:r>
            <a:r>
              <a:rPr lang="fr-CA" sz="2500" b="1" i="0" strike="noStrike" cap="none" spc="0" baseline="0" dirty="0">
                <a:solidFill>
                  <a:srgbClr val="000000"/>
                </a:solidFill>
                <a:effectLst/>
                <a:latin typeface="Calibri"/>
                <a:ea typeface="Calibri"/>
                <a:cs typeface="Calibri"/>
              </a:rPr>
              <a:t>hyperammoniémie</a:t>
            </a:r>
            <a:r>
              <a:rPr lang="fr-CA" sz="2500" b="0" i="0" strike="noStrike" cap="none" spc="0" baseline="0" dirty="0">
                <a:solidFill>
                  <a:srgbClr val="000000"/>
                </a:solidFill>
                <a:effectLst/>
                <a:latin typeface="Calibri"/>
                <a:ea typeface="Calibri"/>
                <a:cs typeface="Calibri"/>
              </a:rPr>
              <a:t>, ce qui signifie des taux élevés d’ammoniac dans le sang.  Cela </a:t>
            </a:r>
            <a:r>
              <a:rPr lang="fr-CA" sz="2500" b="0" i="1" strike="noStrike" cap="none" spc="0" baseline="0" dirty="0">
                <a:solidFill>
                  <a:srgbClr val="000000"/>
                </a:solidFill>
                <a:effectLst/>
                <a:latin typeface="Calibri"/>
                <a:ea typeface="Calibri"/>
                <a:cs typeface="Calibri"/>
              </a:rPr>
              <a:t>peut mener à</a:t>
            </a:r>
            <a:r>
              <a:rPr lang="fr-CA" sz="2500" b="0" i="0" strike="noStrike" cap="none" spc="0" baseline="0" dirty="0">
                <a:solidFill>
                  <a:srgbClr val="000000"/>
                </a:solidFill>
                <a:effectLst/>
                <a:latin typeface="Calibri"/>
                <a:ea typeface="Calibri"/>
                <a:cs typeface="Calibri"/>
              </a:rPr>
              <a:t> une crise d’hyperammoniémie. Cela peut également être dangereux, car elle peut être nocive pour le cerveau et le corps. Il est important de reconnaître et de prendre immédiatement en charge les symptômes d’hyperammoniémie.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7" name="Title 1"/>
          <p:cNvSpPr txBox="1">
            <a:spLocks noGrp="1"/>
          </p:cNvSpPr>
          <p:nvPr>
            <p:ph type="title"/>
          </p:nvPr>
        </p:nvSpPr>
        <p:spPr>
          <a:prstGeom prst="rect">
            <a:avLst/>
          </a:prstGeom>
        </p:spPr>
        <p:txBody>
          <a:bodyPr/>
          <a:lstStyle/>
          <a:p>
            <a:pPr>
              <a:defRPr>
                <a:solidFill>
                  <a:srgbClr val="FF0000"/>
                </a:solidFill>
              </a:defRPr>
            </a:pPr>
            <a:r>
              <a:rPr lang="fr-CA" sz="4400" b="0" i="0" strike="noStrike" cap="none" spc="0" baseline="0" dirty="0">
                <a:solidFill>
                  <a:srgbClr val="000000"/>
                </a:solidFill>
                <a:effectLst/>
                <a:latin typeface="Calibri Light"/>
                <a:ea typeface="Calibri Light"/>
                <a:cs typeface="Calibri Light"/>
              </a:rPr>
              <a:t>Symptômes du TCU</a:t>
            </a:r>
            <a:r>
              <a:rPr lang="fr-CA" sz="4400" b="0" i="0" strike="noStrike" cap="none" spc="0" baseline="0" dirty="0">
                <a:solidFill>
                  <a:srgbClr val="FF0000"/>
                </a:solidFill>
                <a:effectLst/>
                <a:latin typeface="Calibri Light"/>
                <a:ea typeface="Calibri Light"/>
                <a:cs typeface="Calibri Light"/>
              </a:rPr>
              <a:t> </a:t>
            </a:r>
            <a:r>
              <a:rPr lang="fr-CA" sz="4400" b="0" i="0" strike="noStrike" cap="none" spc="0" baseline="0" dirty="0">
                <a:solidFill>
                  <a:schemeClr val="tx1"/>
                </a:solidFill>
                <a:effectLst/>
                <a:latin typeface="Calibri Light"/>
                <a:ea typeface="Calibri Light"/>
                <a:cs typeface="Calibri Light"/>
              </a:rPr>
              <a:t>chez </a:t>
            </a:r>
            <a:r>
              <a:rPr lang="fr-CA" sz="4400" b="0" i="0" strike="noStrike" cap="none" spc="0" baseline="0" dirty="0">
                <a:solidFill>
                  <a:srgbClr val="FF40FF"/>
                </a:solidFill>
                <a:effectLst/>
                <a:latin typeface="Calibri Light"/>
                <a:ea typeface="Calibri Light"/>
                <a:cs typeface="Calibri Light"/>
              </a:rPr>
              <a:t>[NOM]</a:t>
            </a:r>
          </a:p>
        </p:txBody>
      </p:sp>
      <p:sp>
        <p:nvSpPr>
          <p:cNvPr id="128" name="Content Placeholder 2"/>
          <p:cNvSpPr txBox="1">
            <a:spLocks noGrp="1"/>
          </p:cNvSpPr>
          <p:nvPr>
            <p:ph type="body" idx="1"/>
          </p:nvPr>
        </p:nvSpPr>
        <p:spPr>
          <a:xfrm>
            <a:off x="838200" y="1825625"/>
            <a:ext cx="10515600" cy="4492048"/>
          </a:xfrm>
          <a:prstGeom prst="rect">
            <a:avLst/>
          </a:prstGeom>
        </p:spPr>
        <p:txBody>
          <a:bodyPr/>
          <a:lstStyle/>
          <a:p>
            <a:pPr marL="0" indent="0">
              <a:spcBef>
                <a:spcPct val="0"/>
              </a:spcBef>
              <a:buSzTx/>
              <a:buNone/>
            </a:pPr>
            <a:r>
              <a:rPr lang="fr-CA" sz="2800" b="0" i="0" strike="noStrike" cap="none" spc="0" baseline="0" dirty="0">
                <a:solidFill>
                  <a:srgbClr val="000000"/>
                </a:solidFill>
                <a:effectLst/>
                <a:latin typeface="Calibri"/>
                <a:ea typeface="Calibri"/>
                <a:cs typeface="Calibri"/>
              </a:rPr>
              <a:t>Les</a:t>
            </a:r>
            <a:r>
              <a:rPr lang="fr-CA" sz="2800" b="0" i="0" strike="noStrike" cap="none" spc="0" baseline="0" dirty="0">
                <a:solidFill>
                  <a:srgbClr val="FF0000"/>
                </a:solidFill>
                <a:effectLst/>
                <a:latin typeface="Calibri"/>
                <a:ea typeface="Calibri"/>
                <a:cs typeface="Calibri"/>
              </a:rPr>
              <a:t> </a:t>
            </a:r>
            <a:r>
              <a:rPr lang="fr-CA" sz="2800" b="0" i="0" strike="noStrike" cap="none" spc="0" baseline="0" dirty="0">
                <a:solidFill>
                  <a:srgbClr val="000000"/>
                </a:solidFill>
                <a:effectLst/>
                <a:latin typeface="Calibri"/>
                <a:ea typeface="Calibri"/>
                <a:cs typeface="Calibri"/>
              </a:rPr>
              <a:t>symptômes d’un taux élevé d’ammoniac que </a:t>
            </a:r>
            <a:r>
              <a:rPr lang="fr-CA" sz="2800" b="0" i="0" strike="noStrike" cap="none" spc="0" baseline="0" dirty="0">
                <a:solidFill>
                  <a:srgbClr val="FF40FF"/>
                </a:solidFill>
                <a:effectLst/>
                <a:latin typeface="Calibri"/>
                <a:ea typeface="Calibri"/>
                <a:cs typeface="Calibri"/>
              </a:rPr>
              <a:t>[NOM] </a:t>
            </a:r>
            <a:r>
              <a:rPr lang="fr-CA" sz="2800" b="0" i="0" strike="noStrike" cap="none" spc="0" baseline="0" dirty="0">
                <a:solidFill>
                  <a:srgbClr val="000000"/>
                </a:solidFill>
                <a:effectLst/>
                <a:latin typeface="Calibri"/>
                <a:ea typeface="Calibri"/>
                <a:cs typeface="Calibri"/>
              </a:rPr>
              <a:t>pourrait présenter au quotidien sont les suivants :</a:t>
            </a:r>
          </a:p>
          <a:p>
            <a:pPr marL="685800" lvl="1" indent="-228600">
              <a:spcBef>
                <a:spcPct val="0"/>
              </a:spcBef>
              <a:buClr>
                <a:srgbClr val="000000"/>
              </a:buClr>
              <a:defRPr>
                <a:solidFill>
                  <a:srgbClr val="FF0000"/>
                </a:solidFill>
              </a:defRPr>
            </a:pPr>
            <a:r>
              <a:rPr lang="fr-CA" sz="2800" b="0" i="0" strike="noStrike" cap="none" spc="0" baseline="0" dirty="0">
                <a:solidFill>
                  <a:srgbClr val="FF40FF"/>
                </a:solidFill>
                <a:effectLst/>
                <a:latin typeface="Calibri"/>
                <a:ea typeface="Calibri"/>
                <a:cs typeface="Calibri"/>
              </a:rPr>
              <a:t>[Symptôme, c.-à-d. se sentir très fatigué] </a:t>
            </a:r>
            <a:endParaRPr sz="2400" dirty="0">
              <a:solidFill>
                <a:srgbClr val="FF40FF"/>
              </a:solidFill>
            </a:endParaRPr>
          </a:p>
          <a:p>
            <a:pPr marL="685800" lvl="1" indent="-228600">
              <a:spcBef>
                <a:spcPct val="0"/>
              </a:spcBef>
              <a:buClr>
                <a:srgbClr val="000000"/>
              </a:buClr>
              <a:defRPr>
                <a:solidFill>
                  <a:srgbClr val="FF0000"/>
                </a:solidFill>
              </a:defRPr>
            </a:pPr>
            <a:r>
              <a:rPr lang="fr-CA" sz="2800" b="0" i="0" strike="noStrike" cap="none" spc="0" baseline="0" dirty="0">
                <a:solidFill>
                  <a:srgbClr val="FF40FF"/>
                </a:solidFill>
                <a:effectLst/>
                <a:latin typeface="Calibri"/>
                <a:ea typeface="Calibri"/>
                <a:cs typeface="Calibri"/>
              </a:rPr>
              <a:t>[Symptôme, c.-à-d. manque d’appétit] </a:t>
            </a:r>
            <a:endParaRPr sz="2400" dirty="0">
              <a:solidFill>
                <a:srgbClr val="FF40FF"/>
              </a:solidFill>
            </a:endParaRPr>
          </a:p>
          <a:p>
            <a:pPr marL="685800" lvl="1" indent="-228600">
              <a:spcBef>
                <a:spcPct val="0"/>
              </a:spcBef>
              <a:buClr>
                <a:srgbClr val="000000"/>
              </a:buClr>
              <a:defRPr>
                <a:solidFill>
                  <a:srgbClr val="FF0000"/>
                </a:solidFill>
              </a:defRPr>
            </a:pPr>
            <a:r>
              <a:rPr lang="fr-CA" sz="2800" b="0" i="0" strike="noStrike" cap="none" spc="0" baseline="0" dirty="0">
                <a:solidFill>
                  <a:srgbClr val="FF40FF"/>
                </a:solidFill>
                <a:effectLst/>
                <a:latin typeface="Calibri"/>
                <a:ea typeface="Calibri"/>
                <a:cs typeface="Calibri"/>
              </a:rPr>
              <a:t>[Symptôme, c.-à-d. maux de tête]   </a:t>
            </a:r>
            <a:endParaRPr sz="2400" dirty="0">
              <a:solidFill>
                <a:srgbClr val="FF40FF"/>
              </a:solidFill>
            </a:endParaRPr>
          </a:p>
          <a:p>
            <a:pPr marL="0" indent="0">
              <a:spcBef>
                <a:spcPct val="0"/>
              </a:spcBef>
              <a:buSzTx/>
              <a:buNone/>
            </a:pPr>
            <a:r>
              <a:rPr lang="fr-CA" sz="2800" b="0" i="0" strike="noStrike" cap="none" spc="0" baseline="0" dirty="0">
                <a:solidFill>
                  <a:srgbClr val="000000"/>
                </a:solidFill>
                <a:effectLst/>
                <a:latin typeface="Calibri"/>
                <a:ea typeface="Calibri"/>
                <a:cs typeface="Calibri"/>
              </a:rPr>
              <a:t>Il est important de surveiller ces symptômes et de s’en occuper s’ils commencent à se manifester.</a:t>
            </a:r>
          </a:p>
          <a:p>
            <a:pPr>
              <a:spcBef>
                <a:spcPct val="0"/>
              </a:spcBef>
            </a:pPr>
            <a:endParaRPr dirty="0"/>
          </a:p>
          <a:p>
            <a:pPr marL="0" indent="0">
              <a:spcBef>
                <a:spcPct val="0"/>
              </a:spcBef>
              <a:buSzTx/>
              <a:buNone/>
            </a:pPr>
            <a:r>
              <a:rPr lang="fr-CA" sz="2800" b="0" i="0" strike="noStrike" cap="none" spc="0" baseline="0" dirty="0">
                <a:solidFill>
                  <a:srgbClr val="000000"/>
                </a:solidFill>
                <a:effectLst/>
                <a:latin typeface="Calibri"/>
                <a:ea typeface="Calibri"/>
                <a:cs typeface="Calibri"/>
              </a:rPr>
              <a:t>Si ces symptômes deviennent graves, cela pourrait signifier qu</a:t>
            </a:r>
            <a:r>
              <a:rPr lang="fr-CA" sz="2800" b="0" i="0" strike="noStrike" cap="none" spc="0" baseline="0" dirty="0">
                <a:solidFill>
                  <a:schemeClr val="tx1"/>
                </a:solidFill>
                <a:effectLst/>
                <a:latin typeface="Calibri"/>
                <a:ea typeface="Calibri"/>
                <a:cs typeface="Calibri"/>
              </a:rPr>
              <a:t>’[</a:t>
            </a:r>
            <a:r>
              <a:rPr lang="fr-CA" sz="2800" b="0" i="0" strike="noStrike" cap="none" spc="0" baseline="0" dirty="0">
                <a:solidFill>
                  <a:srgbClr val="FF40FF"/>
                </a:solidFill>
                <a:effectLst/>
                <a:latin typeface="Calibri"/>
                <a:ea typeface="Calibri"/>
                <a:cs typeface="Calibri"/>
              </a:rPr>
              <a:t>il/elle]</a:t>
            </a:r>
            <a:r>
              <a:rPr lang="fr-CA" sz="2800" b="0" i="0" strike="noStrike" cap="none" spc="0" baseline="0" dirty="0">
                <a:solidFill>
                  <a:srgbClr val="FF0000"/>
                </a:solidFill>
                <a:effectLst/>
                <a:latin typeface="Calibri"/>
                <a:ea typeface="Calibri"/>
                <a:cs typeface="Calibri"/>
              </a:rPr>
              <a:t> </a:t>
            </a:r>
            <a:r>
              <a:rPr lang="fr-CA" sz="2800" b="0" i="0" strike="noStrike" cap="none" spc="0" baseline="0" dirty="0">
                <a:solidFill>
                  <a:srgbClr val="000000"/>
                </a:solidFill>
                <a:effectLst/>
                <a:latin typeface="Calibri"/>
                <a:ea typeface="Calibri"/>
                <a:cs typeface="Calibri"/>
              </a:rPr>
              <a:t>débute une crise d’hyperammoniémie. Si cela se produit, il est important qu</a:t>
            </a:r>
            <a:r>
              <a:rPr lang="fr-CA" sz="2800" b="0" i="0" strike="noStrike" cap="none" spc="0" baseline="0" dirty="0">
                <a:solidFill>
                  <a:schemeClr val="tx1"/>
                </a:solidFill>
                <a:effectLst/>
                <a:latin typeface="Calibri"/>
                <a:ea typeface="Calibri"/>
                <a:cs typeface="Calibri"/>
              </a:rPr>
              <a:t>’</a:t>
            </a:r>
            <a:r>
              <a:rPr lang="fr-CA" sz="2800" b="0" i="0" strike="noStrike" cap="none" spc="0" baseline="0" dirty="0">
                <a:solidFill>
                  <a:srgbClr val="FF40FF"/>
                </a:solidFill>
                <a:effectLst/>
                <a:latin typeface="Calibri"/>
                <a:ea typeface="Calibri"/>
                <a:cs typeface="Calibri"/>
              </a:rPr>
              <a:t>[il/elle] </a:t>
            </a:r>
            <a:r>
              <a:rPr lang="fr-CA" sz="2800" b="0" i="0" strike="noStrike" cap="none" spc="0" baseline="0" dirty="0">
                <a:solidFill>
                  <a:srgbClr val="000000"/>
                </a:solidFill>
                <a:effectLst/>
                <a:latin typeface="Calibri"/>
                <a:ea typeface="Calibri"/>
                <a:cs typeface="Calibri"/>
              </a:rPr>
              <a:t>obtienne immédiatement des soins médicaux.</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Title 1"/>
          <p:cNvSpPr txBox="1">
            <a:spLocks noGrp="1"/>
          </p:cNvSpPr>
          <p:nvPr>
            <p:ph type="title"/>
          </p:nvPr>
        </p:nvSpPr>
        <p:spPr>
          <a:xfrm>
            <a:off x="591670" y="365125"/>
            <a:ext cx="10762131" cy="1325563"/>
          </a:xfrm>
          <a:prstGeom prst="rect">
            <a:avLst/>
          </a:prstGeom>
        </p:spPr>
        <p:txBody>
          <a:bodyPr/>
          <a:lstStyle/>
          <a:p>
            <a:r>
              <a:rPr lang="fr-CA" sz="4400" b="0" i="0" strike="noStrike" cap="none" spc="0" baseline="0" dirty="0">
                <a:solidFill>
                  <a:srgbClr val="000000"/>
                </a:solidFill>
                <a:effectLst/>
                <a:latin typeface="Calibri Light"/>
                <a:ea typeface="Calibri Light"/>
                <a:cs typeface="Calibri Light"/>
              </a:rPr>
              <a:t>Et si </a:t>
            </a:r>
            <a:r>
              <a:rPr lang="fr-CA" sz="4400" b="0" i="0" strike="noStrike" cap="none" spc="0" baseline="0" dirty="0">
                <a:solidFill>
                  <a:srgbClr val="FF40FF"/>
                </a:solidFill>
                <a:effectLst/>
                <a:latin typeface="Calibri Light"/>
                <a:ea typeface="Calibri Light"/>
                <a:cs typeface="Calibri Light"/>
              </a:rPr>
              <a:t>[NOM] </a:t>
            </a:r>
            <a:r>
              <a:rPr lang="fr-CA" sz="4400" b="0" i="0" strike="noStrike" cap="none" spc="0" baseline="0" dirty="0">
                <a:solidFill>
                  <a:srgbClr val="000000"/>
                </a:solidFill>
                <a:effectLst/>
                <a:latin typeface="Calibri Light"/>
                <a:ea typeface="Calibri Light"/>
                <a:cs typeface="Calibri Light"/>
              </a:rPr>
              <a:t>a une crise d’hyperammoniémie? </a:t>
            </a:r>
          </a:p>
        </p:txBody>
      </p:sp>
      <p:sp>
        <p:nvSpPr>
          <p:cNvPr id="131" name="Content Placeholder 2"/>
          <p:cNvSpPr txBox="1">
            <a:spLocks noGrp="1"/>
          </p:cNvSpPr>
          <p:nvPr>
            <p:ph type="body" idx="1"/>
          </p:nvPr>
        </p:nvSpPr>
        <p:spPr>
          <a:xfrm>
            <a:off x="838200" y="1825625"/>
            <a:ext cx="10515600" cy="4492048"/>
          </a:xfrm>
          <a:prstGeom prst="rect">
            <a:avLst/>
          </a:prstGeom>
        </p:spPr>
        <p:txBody>
          <a:bodyPr/>
          <a:lstStyle/>
          <a:p>
            <a:pPr>
              <a:lnSpc>
                <a:spcPct val="100000"/>
              </a:lnSpc>
              <a:spcBef>
                <a:spcPct val="0"/>
              </a:spcBef>
            </a:pPr>
            <a:r>
              <a:rPr lang="fr-CA" sz="2800" b="0" i="0" strike="noStrike" cap="none" spc="0" baseline="0" dirty="0">
                <a:solidFill>
                  <a:srgbClr val="000000"/>
                </a:solidFill>
                <a:effectLst/>
                <a:latin typeface="Calibri"/>
                <a:ea typeface="Calibri"/>
                <a:cs typeface="Calibri"/>
              </a:rPr>
              <a:t>Nous avons un protocole médical d’urgence pour les situations où </a:t>
            </a:r>
            <a:r>
              <a:rPr lang="fr-CA" sz="2800" b="0" i="0" strike="noStrike" cap="none" spc="0" baseline="0" dirty="0">
                <a:solidFill>
                  <a:srgbClr val="FF40FF"/>
                </a:solidFill>
                <a:effectLst/>
                <a:latin typeface="Calibri"/>
                <a:ea typeface="Calibri"/>
                <a:cs typeface="Calibri"/>
              </a:rPr>
              <a:t>[NOM] </a:t>
            </a:r>
            <a:r>
              <a:rPr lang="fr-CA" sz="2800" b="0" i="0" strike="noStrike" cap="none" spc="0" baseline="0" dirty="0">
                <a:solidFill>
                  <a:srgbClr val="000000"/>
                </a:solidFill>
                <a:effectLst/>
                <a:latin typeface="Calibri"/>
                <a:ea typeface="Calibri"/>
                <a:cs typeface="Calibri"/>
              </a:rPr>
              <a:t>présente des signes d’une crise d’hyperammoniémie. Je vous remets une copie de ce protocole et une feuille d’instructions afin que nous puissions les passer en revue ensemble. </a:t>
            </a:r>
          </a:p>
          <a:p>
            <a:pPr>
              <a:lnSpc>
                <a:spcPct val="100000"/>
              </a:lnSpc>
              <a:spcBef>
                <a:spcPct val="0"/>
              </a:spcBef>
            </a:pPr>
            <a:r>
              <a:rPr lang="fr-CA" sz="2800" b="0" i="0" strike="noStrike" cap="none" spc="0" baseline="0" dirty="0">
                <a:solidFill>
                  <a:srgbClr val="000000"/>
                </a:solidFill>
                <a:effectLst/>
                <a:latin typeface="Calibri"/>
                <a:ea typeface="Calibri"/>
                <a:cs typeface="Calibri"/>
              </a:rPr>
              <a:t>Les choses les plus importantes à savoir sont :</a:t>
            </a:r>
          </a:p>
          <a:p>
            <a:pPr marL="685800" lvl="1" indent="-228600">
              <a:lnSpc>
                <a:spcPct val="100000"/>
              </a:lnSpc>
              <a:spcBef>
                <a:spcPct val="0"/>
              </a:spcBef>
              <a:buClr>
                <a:srgbClr val="000000"/>
              </a:buClr>
              <a:defRPr sz="2400">
                <a:solidFill>
                  <a:srgbClr val="FF0000"/>
                </a:solidFill>
              </a:defRPr>
            </a:pPr>
            <a:r>
              <a:rPr lang="fr-CA" sz="2400" b="0" i="0" strike="noStrike" cap="none" spc="0" baseline="0" dirty="0">
                <a:solidFill>
                  <a:srgbClr val="FF40FF"/>
                </a:solidFill>
                <a:effectLst/>
                <a:latin typeface="Calibri"/>
                <a:ea typeface="Calibri"/>
                <a:cs typeface="Calibri"/>
              </a:rPr>
              <a:t>[Insérer les principaux points/instructions du protocole médical] </a:t>
            </a:r>
          </a:p>
          <a:p>
            <a:pPr marL="685800" lvl="1" indent="-228600">
              <a:lnSpc>
                <a:spcPct val="100000"/>
              </a:lnSpc>
              <a:spcBef>
                <a:spcPct val="0"/>
              </a:spcBef>
              <a:buClr>
                <a:srgbClr val="000000"/>
              </a:buClr>
              <a:defRPr sz="2400">
                <a:solidFill>
                  <a:srgbClr val="FF0000"/>
                </a:solidFill>
              </a:defRPr>
            </a:pPr>
            <a:r>
              <a:rPr lang="fr-CA" sz="2400" b="0" i="0" strike="noStrike" cap="none" spc="0" baseline="0" dirty="0">
                <a:solidFill>
                  <a:srgbClr val="FF40FF"/>
                </a:solidFill>
                <a:effectLst/>
                <a:latin typeface="Calibri"/>
                <a:ea typeface="Calibri"/>
                <a:cs typeface="Calibri"/>
              </a:rPr>
              <a:t>[Insérer les principaux points/instructions du protocole médical] </a:t>
            </a:r>
          </a:p>
          <a:p>
            <a:pPr marL="685800" lvl="1" indent="-228600">
              <a:lnSpc>
                <a:spcPct val="100000"/>
              </a:lnSpc>
              <a:spcBef>
                <a:spcPct val="0"/>
              </a:spcBef>
              <a:buClr>
                <a:srgbClr val="000000"/>
              </a:buClr>
              <a:defRPr sz="2400">
                <a:solidFill>
                  <a:srgbClr val="FF0000"/>
                </a:solidFill>
              </a:defRPr>
            </a:pPr>
            <a:r>
              <a:rPr lang="fr-CA" sz="2400" b="0" i="0" strike="noStrike" cap="none" spc="0" baseline="0" dirty="0">
                <a:solidFill>
                  <a:srgbClr val="FF40FF"/>
                </a:solidFill>
                <a:effectLst/>
                <a:latin typeface="Calibri"/>
                <a:ea typeface="Calibri"/>
                <a:cs typeface="Calibri"/>
              </a:rPr>
              <a:t>[Insérer les principaux points/instructions du protocole médical] </a:t>
            </a:r>
          </a:p>
        </p:txBody>
      </p:sp>
    </p:spTree>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Title 1"/>
          <p:cNvSpPr txBox="1">
            <a:spLocks noGrp="1"/>
          </p:cNvSpPr>
          <p:nvPr>
            <p:ph type="title"/>
          </p:nvPr>
        </p:nvSpPr>
        <p:spPr>
          <a:prstGeom prst="rect">
            <a:avLst/>
          </a:prstGeom>
        </p:spPr>
        <p:txBody>
          <a:bodyPr/>
          <a:lstStyle/>
          <a:p>
            <a:r>
              <a:rPr lang="fr-CA" sz="4400" b="0" i="0" strike="noStrike" cap="none" spc="0" baseline="0" dirty="0">
                <a:solidFill>
                  <a:srgbClr val="000000"/>
                </a:solidFill>
                <a:effectLst/>
                <a:latin typeface="Calibri Light"/>
                <a:ea typeface="Calibri Light"/>
                <a:cs typeface="Calibri Light"/>
              </a:rPr>
              <a:t>Qu’est-ce qu’un TCU signifie pour </a:t>
            </a:r>
            <a:r>
              <a:rPr lang="fr-CA" sz="4400" b="0" i="0" strike="noStrike" cap="none" spc="0" baseline="0" dirty="0">
                <a:solidFill>
                  <a:srgbClr val="FF40FF"/>
                </a:solidFill>
                <a:effectLst/>
                <a:latin typeface="Calibri Light"/>
                <a:ea typeface="Calibri Light"/>
                <a:cs typeface="Calibri Light"/>
              </a:rPr>
              <a:t>[NOM]</a:t>
            </a:r>
            <a:r>
              <a:rPr lang="fr-CA" sz="4400" b="0" i="0" strike="noStrike" cap="none" spc="0" baseline="0" dirty="0">
                <a:solidFill>
                  <a:schemeClr val="tx1"/>
                </a:solidFill>
                <a:effectLst/>
                <a:latin typeface="Calibri Light"/>
                <a:ea typeface="Calibri Light"/>
                <a:cs typeface="Calibri Light"/>
              </a:rPr>
              <a:t>?</a:t>
            </a:r>
          </a:p>
        </p:txBody>
      </p:sp>
      <p:sp>
        <p:nvSpPr>
          <p:cNvPr id="134" name="Content Placeholder 2"/>
          <p:cNvSpPr txBox="1">
            <a:spLocks noGrp="1"/>
          </p:cNvSpPr>
          <p:nvPr>
            <p:ph type="body" idx="1"/>
          </p:nvPr>
        </p:nvSpPr>
        <p:spPr>
          <a:xfrm>
            <a:off x="838200" y="1825625"/>
            <a:ext cx="10515600" cy="4588622"/>
          </a:xfrm>
          <a:prstGeom prst="rect">
            <a:avLst/>
          </a:prstGeom>
        </p:spPr>
        <p:txBody>
          <a:bodyPr/>
          <a:lstStyle/>
          <a:p>
            <a:pPr>
              <a:buClr>
                <a:srgbClr val="000000"/>
              </a:buClr>
              <a:defRPr>
                <a:solidFill>
                  <a:srgbClr val="FF0000"/>
                </a:solidFill>
              </a:defRPr>
            </a:pPr>
            <a:r>
              <a:rPr lang="fr-CA" sz="2800" b="0" i="0" strike="noStrike" cap="none" spc="0" baseline="0" dirty="0">
                <a:solidFill>
                  <a:srgbClr val="FF40FF"/>
                </a:solidFill>
                <a:effectLst/>
                <a:latin typeface="Calibri"/>
                <a:ea typeface="Calibri"/>
                <a:cs typeface="Calibri"/>
              </a:rPr>
              <a:t>[NOM] </a:t>
            </a:r>
            <a:r>
              <a:rPr lang="fr-CA" sz="2800" b="0" i="0" strike="noStrike" cap="none" spc="0" baseline="0" dirty="0">
                <a:solidFill>
                  <a:srgbClr val="000000"/>
                </a:solidFill>
                <a:effectLst/>
                <a:latin typeface="Calibri"/>
                <a:ea typeface="Calibri"/>
                <a:cs typeface="Calibri"/>
              </a:rPr>
              <a:t>doit suivre un régime alimentaire faible en protéines en tout temps. </a:t>
            </a:r>
          </a:p>
          <a:p>
            <a:pPr marL="0" indent="0">
              <a:buSzTx/>
              <a:buNone/>
            </a:pPr>
            <a:endParaRPr dirty="0">
              <a:solidFill>
                <a:srgbClr val="000000"/>
              </a:solidFill>
            </a:endParaRPr>
          </a:p>
          <a:p>
            <a:pPr>
              <a:buClr>
                <a:srgbClr val="000000"/>
              </a:buClr>
              <a:defRPr>
                <a:solidFill>
                  <a:srgbClr val="FF0000"/>
                </a:solidFill>
              </a:defRPr>
            </a:pPr>
            <a:r>
              <a:rPr lang="fr-CA" sz="2800" b="0" i="0" strike="noStrike" cap="none" spc="0" baseline="0" dirty="0">
                <a:solidFill>
                  <a:srgbClr val="FF40FF"/>
                </a:solidFill>
                <a:effectLst/>
                <a:latin typeface="Calibri"/>
                <a:ea typeface="Calibri"/>
                <a:cs typeface="Calibri"/>
              </a:rPr>
              <a:t>[Il/elle] </a:t>
            </a:r>
            <a:r>
              <a:rPr lang="fr-CA" sz="2800" b="0" i="0" strike="noStrike" cap="none" spc="0" baseline="0" dirty="0">
                <a:solidFill>
                  <a:srgbClr val="000000"/>
                </a:solidFill>
                <a:effectLst/>
                <a:latin typeface="Calibri"/>
                <a:ea typeface="Calibri"/>
                <a:cs typeface="Calibri"/>
              </a:rPr>
              <a:t>prend également des suppléments pour </a:t>
            </a:r>
            <a:r>
              <a:rPr lang="fr-CA" sz="2800" b="0" i="0" strike="noStrike" cap="none" spc="0" baseline="0" dirty="0">
                <a:solidFill>
                  <a:schemeClr val="tx1"/>
                </a:solidFill>
                <a:effectLst/>
                <a:latin typeface="Calibri"/>
                <a:ea typeface="Calibri"/>
                <a:cs typeface="Calibri"/>
              </a:rPr>
              <a:t>l’aider</a:t>
            </a:r>
            <a:r>
              <a:rPr lang="fr-CA" sz="2800" b="0" i="0" strike="noStrike" cap="none" spc="0" baseline="0" dirty="0">
                <a:solidFill>
                  <a:srgbClr val="000000"/>
                </a:solidFill>
                <a:effectLst/>
                <a:latin typeface="Calibri"/>
                <a:ea typeface="Calibri"/>
                <a:cs typeface="Calibri"/>
              </a:rPr>
              <a:t> à obtenir les vitamines et nutriments qui manquent avec un régime alimentaire faible en protéines. </a:t>
            </a:r>
          </a:p>
          <a:p>
            <a:endParaRPr dirty="0">
              <a:solidFill>
                <a:srgbClr val="000000"/>
              </a:solidFill>
            </a:endParaRPr>
          </a:p>
          <a:p>
            <a:pPr>
              <a:buClr>
                <a:srgbClr val="000000"/>
              </a:buClr>
              <a:defRPr>
                <a:solidFill>
                  <a:srgbClr val="FF0000"/>
                </a:solidFill>
              </a:defRPr>
            </a:pPr>
            <a:r>
              <a:rPr lang="fr-CA" sz="2800" b="0" i="0" strike="noStrike" cap="none" spc="0" baseline="0" dirty="0">
                <a:solidFill>
                  <a:srgbClr val="FF40FF"/>
                </a:solidFill>
                <a:effectLst/>
                <a:latin typeface="Calibri"/>
                <a:ea typeface="Calibri"/>
                <a:cs typeface="Calibri"/>
              </a:rPr>
              <a:t>[Il/elle] </a:t>
            </a:r>
            <a:r>
              <a:rPr lang="fr-CA" sz="2800" b="0" i="0" strike="noStrike" cap="none" spc="0" baseline="0" dirty="0">
                <a:solidFill>
                  <a:schemeClr val="tx1"/>
                </a:solidFill>
                <a:effectLst/>
                <a:latin typeface="Calibri"/>
                <a:ea typeface="Calibri"/>
                <a:cs typeface="Calibri"/>
              </a:rPr>
              <a:t>prend </a:t>
            </a:r>
            <a:r>
              <a:rPr lang="fr-CA" sz="2800" b="0" i="0" strike="noStrike" cap="none" spc="0" baseline="0" dirty="0">
                <a:solidFill>
                  <a:srgbClr val="000000"/>
                </a:solidFill>
                <a:effectLst/>
                <a:latin typeface="Calibri"/>
                <a:ea typeface="Calibri"/>
                <a:cs typeface="Calibri"/>
              </a:rPr>
              <a:t>aussi un médicament chaque jour qui aide à éliminer l’ammoniac de </a:t>
            </a:r>
            <a:r>
              <a:rPr lang="fr-CA" sz="2800" b="0" i="0" strike="noStrike" cap="none" spc="0" baseline="0" dirty="0">
                <a:solidFill>
                  <a:srgbClr val="FF40FF"/>
                </a:solidFill>
                <a:effectLst/>
                <a:latin typeface="Calibri"/>
                <a:ea typeface="Calibri"/>
                <a:cs typeface="Calibri"/>
              </a:rPr>
              <a:t>[son] </a:t>
            </a:r>
            <a:r>
              <a:rPr lang="fr-CA" sz="2800" b="0" i="0" strike="noStrike" cap="none" spc="0" baseline="0" dirty="0">
                <a:solidFill>
                  <a:srgbClr val="000000"/>
                </a:solidFill>
                <a:effectLst/>
                <a:latin typeface="Calibri"/>
                <a:ea typeface="Calibri"/>
                <a:cs typeface="Calibri"/>
              </a:rPr>
              <a:t>corps</a:t>
            </a:r>
          </a:p>
        </p:txBody>
      </p:sp>
    </p:spTree>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 name="Title 1"/>
          <p:cNvSpPr txBox="1">
            <a:spLocks noGrp="1"/>
          </p:cNvSpPr>
          <p:nvPr>
            <p:ph type="title"/>
          </p:nvPr>
        </p:nvSpPr>
        <p:spPr>
          <a:prstGeom prst="rect">
            <a:avLst/>
          </a:prstGeom>
        </p:spPr>
        <p:txBody>
          <a:bodyPr/>
          <a:lstStyle/>
          <a:p>
            <a:r>
              <a:rPr lang="fr-CA" sz="4400" b="0" i="0" strike="noStrike" cap="none" spc="0" baseline="0" dirty="0">
                <a:solidFill>
                  <a:srgbClr val="000000"/>
                </a:solidFill>
                <a:effectLst/>
                <a:latin typeface="Calibri Light"/>
                <a:ea typeface="Calibri Light"/>
                <a:cs typeface="Calibri Light"/>
              </a:rPr>
              <a:t>Qu’est-ce qu’un TCU signifie pour </a:t>
            </a:r>
            <a:r>
              <a:rPr lang="fr-CA" sz="4400" b="0" i="0" strike="noStrike" cap="none" spc="0" baseline="0" dirty="0">
                <a:solidFill>
                  <a:srgbClr val="FF40FF"/>
                </a:solidFill>
                <a:effectLst/>
                <a:latin typeface="Calibri Light"/>
                <a:ea typeface="Calibri Light"/>
                <a:cs typeface="Calibri Light"/>
              </a:rPr>
              <a:t>[NOM]</a:t>
            </a:r>
            <a:r>
              <a:rPr lang="fr-CA" sz="4400" b="0" i="0" strike="noStrike" cap="none" spc="0" baseline="0" dirty="0">
                <a:solidFill>
                  <a:schemeClr val="tx1"/>
                </a:solidFill>
                <a:effectLst/>
                <a:latin typeface="Calibri Light"/>
                <a:ea typeface="Calibri Light"/>
                <a:cs typeface="Calibri Light"/>
              </a:rPr>
              <a:t>?</a:t>
            </a:r>
          </a:p>
        </p:txBody>
      </p:sp>
      <p:sp>
        <p:nvSpPr>
          <p:cNvPr id="137" name="Content Placeholder 2"/>
          <p:cNvSpPr txBox="1">
            <a:spLocks noGrp="1"/>
          </p:cNvSpPr>
          <p:nvPr>
            <p:ph type="body" idx="1"/>
          </p:nvPr>
        </p:nvSpPr>
        <p:spPr>
          <a:xfrm>
            <a:off x="838200" y="1825625"/>
            <a:ext cx="10515600" cy="4588622"/>
          </a:xfrm>
          <a:prstGeom prst="rect">
            <a:avLst/>
          </a:prstGeom>
        </p:spPr>
        <p:txBody>
          <a:bodyPr/>
          <a:lstStyle/>
          <a:p>
            <a:pPr>
              <a:buClr>
                <a:srgbClr val="000000"/>
              </a:buClr>
              <a:defRPr>
                <a:solidFill>
                  <a:srgbClr val="FF0000"/>
                </a:solidFill>
              </a:defRPr>
            </a:pPr>
            <a:r>
              <a:rPr lang="fr-CA" sz="2800" b="0" i="0" strike="noStrike" cap="none" spc="0" baseline="0" dirty="0">
                <a:solidFill>
                  <a:srgbClr val="FF40FF"/>
                </a:solidFill>
                <a:effectLst/>
                <a:latin typeface="Calibri"/>
                <a:ea typeface="Calibri"/>
                <a:cs typeface="Calibri"/>
              </a:rPr>
              <a:t>[Il/elle] </a:t>
            </a:r>
            <a:r>
              <a:rPr lang="fr-CA" sz="2800" b="0" i="0" strike="noStrike" cap="none" spc="0" baseline="0" dirty="0">
                <a:solidFill>
                  <a:srgbClr val="000000"/>
                </a:solidFill>
                <a:effectLst/>
                <a:latin typeface="Calibri"/>
                <a:ea typeface="Calibri"/>
                <a:cs typeface="Calibri"/>
              </a:rPr>
              <a:t>doit aussi éviter les choses qui pourraient déclencher une augmentation des taux d’ammoniac dans </a:t>
            </a:r>
            <a:r>
              <a:rPr lang="fr-CA" sz="2800" b="0" i="0" strike="noStrike" cap="none" spc="0" baseline="0" dirty="0">
                <a:solidFill>
                  <a:srgbClr val="FF40FF"/>
                </a:solidFill>
                <a:effectLst/>
                <a:latin typeface="Calibri"/>
                <a:ea typeface="Calibri"/>
                <a:cs typeface="Calibri"/>
              </a:rPr>
              <a:t>[son] </a:t>
            </a:r>
            <a:r>
              <a:rPr lang="fr-CA" sz="2800" b="0" i="0" strike="noStrike" cap="none" spc="0" baseline="0" dirty="0">
                <a:solidFill>
                  <a:srgbClr val="000000"/>
                </a:solidFill>
                <a:effectLst/>
                <a:latin typeface="Calibri"/>
                <a:ea typeface="Calibri"/>
                <a:cs typeface="Calibri"/>
              </a:rPr>
              <a:t>corps, ce qui pourrait entraîner une crise.</a:t>
            </a:r>
          </a:p>
          <a:p>
            <a:pPr marL="685800" lvl="1" indent="-228600">
              <a:spcBef>
                <a:spcPts val="500"/>
              </a:spcBef>
              <a:buClr>
                <a:srgbClr val="000000"/>
              </a:buClr>
              <a:buFont typeface="Courier New"/>
              <a:buChar char="o"/>
            </a:pPr>
            <a:r>
              <a:rPr lang="fr-CA" sz="2800" b="0" i="0" strike="noStrike" cap="none" spc="0" baseline="0" dirty="0">
                <a:solidFill>
                  <a:srgbClr val="000000"/>
                </a:solidFill>
                <a:effectLst/>
                <a:latin typeface="Calibri"/>
                <a:ea typeface="Calibri"/>
                <a:cs typeface="Calibri"/>
              </a:rPr>
              <a:t>Voici certains déclencheurs d’ammoniac :</a:t>
            </a:r>
            <a:endParaRPr sz="2400" dirty="0"/>
          </a:p>
          <a:p>
            <a:pPr marL="1143000" lvl="2" indent="-228600">
              <a:spcBef>
                <a:spcPts val="500"/>
              </a:spcBef>
              <a:buClr>
                <a:srgbClr val="000000"/>
              </a:buClr>
              <a:buFontTx/>
              <a:buChar char="▪"/>
            </a:pPr>
            <a:r>
              <a:rPr lang="fr-CA" sz="2800" b="0" i="0" strike="noStrike" cap="none" spc="0" baseline="0" dirty="0">
                <a:solidFill>
                  <a:srgbClr val="000000"/>
                </a:solidFill>
                <a:effectLst/>
                <a:latin typeface="Calibri"/>
                <a:ea typeface="Calibri"/>
                <a:cs typeface="Calibri"/>
              </a:rPr>
              <a:t>Manger trop de protéines </a:t>
            </a:r>
            <a:endParaRPr sz="2000" dirty="0"/>
          </a:p>
          <a:p>
            <a:pPr marL="1143000" lvl="2" indent="-228600">
              <a:spcBef>
                <a:spcPts val="500"/>
              </a:spcBef>
              <a:buClr>
                <a:srgbClr val="000000"/>
              </a:buClr>
              <a:buFontTx/>
              <a:buChar char="▪"/>
            </a:pPr>
            <a:r>
              <a:rPr lang="fr-CA" sz="2800" b="0" i="0" strike="noStrike" cap="none" spc="0" baseline="0" dirty="0">
                <a:solidFill>
                  <a:srgbClr val="000000"/>
                </a:solidFill>
                <a:effectLst/>
                <a:latin typeface="Calibri"/>
                <a:ea typeface="Calibri"/>
                <a:cs typeface="Calibri"/>
              </a:rPr>
              <a:t>Être déshydraté </a:t>
            </a:r>
            <a:endParaRPr sz="2000" dirty="0"/>
          </a:p>
          <a:p>
            <a:pPr marL="1143000" lvl="2" indent="-228600">
              <a:spcBef>
                <a:spcPts val="500"/>
              </a:spcBef>
              <a:buClr>
                <a:srgbClr val="000000"/>
              </a:buClr>
              <a:buFontTx/>
              <a:buChar char="▪"/>
            </a:pPr>
            <a:r>
              <a:rPr lang="fr-CA" sz="2800" b="0" i="0" strike="noStrike" cap="none" spc="0" baseline="0" dirty="0">
                <a:solidFill>
                  <a:srgbClr val="000000"/>
                </a:solidFill>
                <a:effectLst/>
                <a:latin typeface="Calibri"/>
                <a:ea typeface="Calibri"/>
                <a:cs typeface="Calibri"/>
              </a:rPr>
              <a:t>Faire des activités à intensité élevée</a:t>
            </a:r>
            <a:endParaRPr sz="2000" dirty="0"/>
          </a:p>
          <a:p>
            <a:pPr marL="1143000" lvl="2" indent="-228600">
              <a:spcBef>
                <a:spcPts val="500"/>
              </a:spcBef>
              <a:buClr>
                <a:srgbClr val="000000"/>
              </a:buClr>
              <a:buFontTx/>
              <a:buChar char="▪"/>
            </a:pPr>
            <a:r>
              <a:rPr lang="fr-CA" sz="2800" b="0" i="0" strike="noStrike" cap="none" spc="0" baseline="0" dirty="0">
                <a:solidFill>
                  <a:srgbClr val="000000"/>
                </a:solidFill>
                <a:effectLst/>
                <a:latin typeface="Calibri"/>
                <a:ea typeface="Calibri"/>
                <a:cs typeface="Calibri"/>
              </a:rPr>
              <a:t>Être stressé ou se sentir dépassé</a:t>
            </a:r>
            <a:endParaRPr sz="2000" dirty="0"/>
          </a:p>
          <a:p>
            <a:pPr marL="1143000" lvl="2" indent="-228600">
              <a:spcBef>
                <a:spcPts val="500"/>
              </a:spcBef>
              <a:buClr>
                <a:srgbClr val="000000"/>
              </a:buClr>
              <a:buFontTx/>
              <a:buChar char="▪"/>
            </a:pPr>
            <a:r>
              <a:rPr lang="fr-CA" sz="2800" b="0" i="0" strike="noStrike" cap="none" spc="0" baseline="0" dirty="0">
                <a:solidFill>
                  <a:srgbClr val="000000"/>
                </a:solidFill>
                <a:effectLst/>
                <a:latin typeface="Calibri"/>
                <a:ea typeface="Calibri"/>
                <a:cs typeface="Calibri"/>
              </a:rPr>
              <a:t>Avoir trop chaud ou trop froid </a:t>
            </a:r>
            <a:endParaRPr sz="2000" dirty="0"/>
          </a:p>
          <a:p>
            <a:pPr marL="1143000" lvl="2" indent="-228600">
              <a:spcBef>
                <a:spcPts val="500"/>
              </a:spcBef>
              <a:buClr>
                <a:srgbClr val="000000"/>
              </a:buClr>
              <a:buFontTx/>
              <a:buChar char="▪"/>
            </a:pPr>
            <a:r>
              <a:rPr lang="fr-CA" sz="2800" b="0" i="0" strike="noStrike" cap="none" spc="0" baseline="0" dirty="0">
                <a:solidFill>
                  <a:srgbClr val="000000"/>
                </a:solidFill>
                <a:effectLst/>
                <a:latin typeface="Calibri"/>
                <a:ea typeface="Calibri"/>
                <a:cs typeface="Calibri"/>
              </a:rPr>
              <a:t>Être autrement malade, comme avoir un rhume ou la grippe</a:t>
            </a:r>
          </a:p>
        </p:txBody>
      </p:sp>
    </p:spTree>
  </p:cSld>
  <p:clrMapOvr>
    <a:masterClrMapping/>
  </p:clrMapOvr>
  <p:transition spd="med"/>
</p:sld>
</file>

<file path=ppt/tags/tag1.xml><?xml version="1.0" encoding="utf-8"?>
<p:tagLst xmlns:a="http://schemas.openxmlformats.org/drawingml/2006/main" xmlns:r="http://schemas.openxmlformats.org/officeDocument/2006/relationships" xmlns:p="http://schemas.openxmlformats.org/presentationml/2006/main">
  <p:tag name="AS_OS" val="Unix 3.10 unknown"/>
  <p:tag name="AS_RELEASE_DATE" val="2021.02.28"/>
  <p:tag name="AS_TITLE" val="Aspose.Slides for Java"/>
  <p:tag name="AS_VERSION" val="21.2"/>
</p:tagLst>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Theme">
      <a:majorFont>
        <a:latin typeface="Helvetica"/>
        <a:ea typeface="Helvetica"/>
        <a:cs typeface="Helvetica"/>
      </a:majorFont>
      <a:minorFont>
        <a:latin typeface="Calibri"/>
        <a:ea typeface="Calibri"/>
        <a:cs typeface="Calibri"/>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12700" cap="flat">
          <a:solidFill>
            <a:schemeClr val="accent1"/>
          </a:solidFill>
          <a:prstDash val="solid"/>
          <a:miter lim="800000"/>
        </a:ln>
        <a:effectLst/>
        <a:sp3d/>
      </a:spPr>
      <a:bodyPr rot="0" spcFirstLastPara="1" vertOverflow="overflow" horzOverflow="overflow" vert="horz" wrap="square" lIns="45719" tIns="45719" rIns="45719" bIns="45719" numCol="1" spcCol="38100" rtlCol="0" anchor="ctr">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12700" cap="flat">
          <a:solidFill>
            <a:schemeClr val="accent1"/>
          </a:solidFill>
          <a:prstDash val="solid"/>
          <a:miter lim="8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Calibri"/>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6C8D5B877FB7149A111FEFAEE0A1308" ma:contentTypeVersion="20" ma:contentTypeDescription="Create a new document." ma:contentTypeScope="" ma:versionID="1ce98662cd15017110c7dde78d16bbdd">
  <xsd:schema xmlns:xsd="http://www.w3.org/2001/XMLSchema" xmlns:xs="http://www.w3.org/2001/XMLSchema" xmlns:p="http://schemas.microsoft.com/office/2006/metadata/properties" xmlns:ns2="1e020c62-83f1-436e-9859-6cb9641f3008" xmlns:ns3="6081e324-125b-4a08-832d-8787ef55dfee" xmlns:ns4="aa245802-c19a-4d8d-99c8-18e2e4fa039b" xmlns:ns5="0a8e3f4e-530d-49ad-a4c5-a8dd8f8dafc5" targetNamespace="http://schemas.microsoft.com/office/2006/metadata/properties" ma:root="true" ma:fieldsID="1d9c50730b65d173a48e5bd220766faa" ns2:_="" ns3:_="" ns4:_="" ns5:_="">
    <xsd:import namespace="1e020c62-83f1-436e-9859-6cb9641f3008"/>
    <xsd:import namespace="6081e324-125b-4a08-832d-8787ef55dfee"/>
    <xsd:import namespace="aa245802-c19a-4d8d-99c8-18e2e4fa039b"/>
    <xsd:import namespace="0a8e3f4e-530d-49ad-a4c5-a8dd8f8dafc5"/>
    <xsd:element name="properties">
      <xsd:complexType>
        <xsd:sequence>
          <xsd:element name="documentManagement">
            <xsd:complexType>
              <xsd:all>
                <xsd:element ref="ns2:MediaServiceMetadata" minOccurs="0"/>
                <xsd:element ref="ns2:MediaServiceFastMetadata" minOccurs="0"/>
                <xsd:element ref="ns3:SharedWithUsers" minOccurs="0"/>
                <xsd:element ref="ns4:SharedWithDetails" minOccurs="0"/>
                <xsd:element ref="ns2:MediaServiceDateTaken" minOccurs="0"/>
                <xsd:element ref="ns2:MediaServiceAutoTags" minOccurs="0"/>
                <xsd:element ref="ns2:MediaServiceOCR" minOccurs="0"/>
                <xsd:element ref="ns2:MediaServiceLocation" minOccurs="0"/>
                <xsd:element ref="ns2:MediaServiceGenerationTime" minOccurs="0"/>
                <xsd:element ref="ns2:MediaServiceEventHashCode" minOccurs="0"/>
                <xsd:element ref="ns2:MediaServiceAutoKeyPoints" minOccurs="0"/>
                <xsd:element ref="ns2:MediaServiceKeyPoints" minOccurs="0"/>
                <xsd:element ref="ns5:Notes" minOccurs="0"/>
                <xsd:element ref="ns5:MediaLengthInSeconds" minOccurs="0"/>
                <xsd:element ref="ns5:NOTES0"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020c62-83f1-436e-9859-6cb9641f3008" elementFormDefault="qualified">
    <xsd:import namespace="http://schemas.microsoft.com/office/2006/documentManagement/types"/>
    <xsd:import namespace="http://schemas.microsoft.com/office/infopath/2007/PartnerControls"/>
    <xsd:element name="MediaServiceMetadata" ma:index="5" nillable="true" ma:displayName="MediaServiceMetadata" ma:hidden="true" ma:internalName="MediaServiceMetadata" ma:readOnly="true">
      <xsd:simpleType>
        <xsd:restriction base="dms:Note"/>
      </xsd:simpleType>
    </xsd:element>
    <xsd:element name="MediaServiceFastMetadata" ma:index="6" nillable="true" ma:displayName="MediaServiceFastMetadata" ma:hidden="true" ma:internalName="MediaServiceFastMetadata" ma:readOnly="true">
      <xsd:simpleType>
        <xsd:restriction base="dms:Note"/>
      </xsd:simpleType>
    </xsd:element>
    <xsd:element name="MediaServiceDateTaken" ma:index="9" nillable="true" ma:displayName="MediaServiceDateTaken" ma:hidden="true" ma:internalName="MediaServiceDateTaken" ma:readOnly="true">
      <xsd:simpleType>
        <xsd:restriction base="dms:Text"/>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Location" ma:index="12" nillable="true" ma:displayName="Location" ma:internalName="MediaServiceLocatio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6081e324-125b-4a08-832d-8787ef55dfee" elementFormDefault="qualified">
    <xsd:import namespace="http://schemas.microsoft.com/office/2006/documentManagement/types"/>
    <xsd:import namespace="http://schemas.microsoft.com/office/infopath/2007/PartnerControls"/>
    <xsd:element name="SharedWithUsers" ma:index="7" nillable="true" ma:displayName="Shared With" ma:internalName="SharedWithUsers"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aa245802-c19a-4d8d-99c8-18e2e4fa039b" elementFormDefault="qualified">
    <xsd:import namespace="http://schemas.microsoft.com/office/2006/documentManagement/types"/>
    <xsd:import namespace="http://schemas.microsoft.com/office/infopath/2007/PartnerControls"/>
    <xsd:element name="SharedWithDetails" ma:index="8"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a8e3f4e-530d-49ad-a4c5-a8dd8f8dafc5" elementFormDefault="qualified">
    <xsd:import namespace="http://schemas.microsoft.com/office/2006/documentManagement/types"/>
    <xsd:import namespace="http://schemas.microsoft.com/office/infopath/2007/PartnerControls"/>
    <xsd:element name="Notes" ma:index="20" nillable="true" ma:displayName="Notes" ma:description="passcode:  Horizongout1021 (caps sensitive)" ma:format="Dropdown" ma:internalName="Notes">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element name="NOTES0" ma:index="22" nillable="true" ma:displayName="NOTES" ma:format="Dropdown" ma:internalName="NOTES0">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NOTES0 xmlns="0a8e3f4e-530d-49ad-a4c5-a8dd8f8dafc5" xsi:nil="true"/>
    <Notes xmlns="0a8e3f4e-530d-49ad-a4c5-a8dd8f8dafc5" xsi:nil="true"/>
    <SharedWithUsers xmlns="6081e324-125b-4a08-832d-8787ef55dfee">
      <UserInfo>
        <DisplayName/>
        <AccountId xsi:nil="true"/>
        <AccountType/>
      </UserInfo>
    </SharedWithUsers>
  </documentManagement>
</p:properties>
</file>

<file path=customXml/itemProps1.xml><?xml version="1.0" encoding="utf-8"?>
<ds:datastoreItem xmlns:ds="http://schemas.openxmlformats.org/officeDocument/2006/customXml" ds:itemID="{FC66CD34-117D-489C-8D57-61835EAB46FA}"/>
</file>

<file path=customXml/itemProps2.xml><?xml version="1.0" encoding="utf-8"?>
<ds:datastoreItem xmlns:ds="http://schemas.openxmlformats.org/officeDocument/2006/customXml" ds:itemID="{DC4C5BFE-1ECC-4104-8D8F-173997D2B78B}"/>
</file>

<file path=customXml/itemProps3.xml><?xml version="1.0" encoding="utf-8"?>
<ds:datastoreItem xmlns:ds="http://schemas.openxmlformats.org/officeDocument/2006/customXml" ds:itemID="{0A731732-9E4D-48C5-B322-102ACA5A8A89}"/>
</file>

<file path=docProps/app.xml><?xml version="1.0" encoding="utf-8"?>
<Properties xmlns="http://schemas.openxmlformats.org/officeDocument/2006/extended-properties" xmlns:vt="http://schemas.openxmlformats.org/officeDocument/2006/docPropsVTypes">
  <TotalTime>3</TotalTime>
  <Words>1285</Words>
  <Application>Microsoft Macintosh PowerPoint</Application>
  <PresentationFormat>Widescreen</PresentationFormat>
  <Paragraphs>77</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Courier New</vt:lpstr>
      <vt:lpstr>Office Theme</vt:lpstr>
      <vt:lpstr>[NOM] et [son] TCU</vt:lpstr>
      <vt:lpstr>Apprendre à connaître [NOM] </vt:lpstr>
      <vt:lpstr>PowerPoint Presentation</vt:lpstr>
      <vt:lpstr>Qu’est-ce qu’un trouble du cycle de l’urée (TCU)?</vt:lpstr>
      <vt:lpstr>Risques associés à un TCU</vt:lpstr>
      <vt:lpstr>Symptômes du TCU chez [NOM]</vt:lpstr>
      <vt:lpstr>Et si [NOM] a une crise d’hyperammoniémie? </vt:lpstr>
      <vt:lpstr>Qu’est-ce qu’un TCU signifie pour [NOM]?</vt:lpstr>
      <vt:lpstr>Qu’est-ce qu’un TCU signifie pour [NOM]?</vt:lpstr>
      <vt:lpstr>PowerPoint Presentation</vt:lpstr>
      <vt:lpstr>PowerPoint Presentation</vt:lpstr>
      <vt:lpstr>PowerPoint Presentation</vt:lpstr>
      <vt:lpstr>PowerPoint Presentation</vt:lpstr>
      <vt:lpstr>Le soutien dont [NOM] a besoin pendant une crise ou une maladie </vt:lpstr>
      <vt:lpstr>Des questions?</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[NAME] and [His/Her] UCD</dc:title>
  <cp:lastModifiedBy>Heather Martin</cp:lastModifiedBy>
  <cp:revision>6</cp:revision>
  <dcterms:modified xsi:type="dcterms:W3CDTF">2022-02-04T15:57:47Z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0x01010006C8D5B877FB7149A111FEFAEE0A1308</vt:lpwstr>
  </property>
</Properties>
</file>